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57" r:id="rId5"/>
    <p:sldId id="256" r:id="rId6"/>
    <p:sldId id="258" r:id="rId7"/>
    <p:sldId id="262" r:id="rId8"/>
    <p:sldId id="264" r:id="rId9"/>
    <p:sldId id="263" r:id="rId10"/>
    <p:sldId id="260" r:id="rId11"/>
    <p:sldId id="268" r:id="rId12"/>
    <p:sldId id="269" r:id="rId13"/>
    <p:sldId id="273" r:id="rId14"/>
    <p:sldId id="270" r:id="rId15"/>
    <p:sldId id="271" r:id="rId16"/>
    <p:sldId id="272" r:id="rId17"/>
    <p:sldId id="274" r:id="rId18"/>
    <p:sldId id="275" r:id="rId19"/>
    <p:sldId id="278" r:id="rId20"/>
    <p:sldId id="276" r:id="rId21"/>
  </p:sldIdLst>
  <p:sldSz cx="12192000" cy="6858000"/>
  <p:notesSz cx="6858000" cy="9144000"/>
  <p:embeddedFontLst>
    <p:embeddedFont>
      <p:font typeface="Strange Marvel" panose="020B0604020202020204" charset="0"/>
      <p:regular r:id="rId23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A53"/>
    <a:srgbClr val="0FE2F5"/>
    <a:srgbClr val="B79680"/>
    <a:srgbClr val="CFB68F"/>
    <a:srgbClr val="12030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A7C42-D6BB-4E3E-B4EB-7144997C0193}" v="461" dt="2024-06-18T12:24:30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3" autoAdjust="0"/>
  </p:normalViewPr>
  <p:slideViewPr>
    <p:cSldViewPr snapToGrid="0">
      <p:cViewPr varScale="1">
        <p:scale>
          <a:sx n="105" d="100"/>
          <a:sy n="105" d="100"/>
        </p:scale>
        <p:origin x="7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van den Berg" userId="080ef74e-06cc-4b86-ad9b-3fbf73237a1b" providerId="ADAL" clId="{235A7C42-D6BB-4E3E-B4EB-7144997C0193}"/>
    <pc:docChg chg="undo custSel addSld delSld modSld sldOrd">
      <pc:chgData name="Jessica van den Berg" userId="080ef74e-06cc-4b86-ad9b-3fbf73237a1b" providerId="ADAL" clId="{235A7C42-D6BB-4E3E-B4EB-7144997C0193}" dt="2024-06-18T12:30:54.436" v="2593"/>
      <pc:docMkLst>
        <pc:docMk/>
      </pc:docMkLst>
      <pc:sldChg chg="modSp mod">
        <pc:chgData name="Jessica van den Berg" userId="080ef74e-06cc-4b86-ad9b-3fbf73237a1b" providerId="ADAL" clId="{235A7C42-D6BB-4E3E-B4EB-7144997C0193}" dt="2024-06-18T07:36:10.593" v="23" actId="1076"/>
        <pc:sldMkLst>
          <pc:docMk/>
          <pc:sldMk cId="3647546194" sldId="258"/>
        </pc:sldMkLst>
        <pc:spChg chg="mod">
          <ac:chgData name="Jessica van den Berg" userId="080ef74e-06cc-4b86-ad9b-3fbf73237a1b" providerId="ADAL" clId="{235A7C42-D6BB-4E3E-B4EB-7144997C0193}" dt="2024-06-18T07:36:10.593" v="23" actId="1076"/>
          <ac:spMkLst>
            <pc:docMk/>
            <pc:sldMk cId="3647546194" sldId="258"/>
            <ac:spMk id="2" creationId="{87B1F9A2-D670-A330-E825-54178F6AA00C}"/>
          </ac:spMkLst>
        </pc:spChg>
        <pc:spChg chg="mod">
          <ac:chgData name="Jessica van den Berg" userId="080ef74e-06cc-4b86-ad9b-3fbf73237a1b" providerId="ADAL" clId="{235A7C42-D6BB-4E3E-B4EB-7144997C0193}" dt="2024-06-18T07:35:36.878" v="2" actId="255"/>
          <ac:spMkLst>
            <pc:docMk/>
            <pc:sldMk cId="3647546194" sldId="258"/>
            <ac:spMk id="4" creationId="{1A687B19-437B-46A6-3CC4-51C22CBC5E4D}"/>
          </ac:spMkLst>
        </pc:spChg>
      </pc:sldChg>
      <pc:sldChg chg="del">
        <pc:chgData name="Jessica van den Berg" userId="080ef74e-06cc-4b86-ad9b-3fbf73237a1b" providerId="ADAL" clId="{235A7C42-D6BB-4E3E-B4EB-7144997C0193}" dt="2024-06-18T08:00:35.727" v="619" actId="47"/>
        <pc:sldMkLst>
          <pc:docMk/>
          <pc:sldMk cId="2271147006" sldId="261"/>
        </pc:sldMkLst>
      </pc:sldChg>
      <pc:sldChg chg="del">
        <pc:chgData name="Jessica van den Berg" userId="080ef74e-06cc-4b86-ad9b-3fbf73237a1b" providerId="ADAL" clId="{235A7C42-D6BB-4E3E-B4EB-7144997C0193}" dt="2024-06-18T08:00:33.877" v="618" actId="47"/>
        <pc:sldMkLst>
          <pc:docMk/>
          <pc:sldMk cId="158334932" sldId="266"/>
        </pc:sldMkLst>
      </pc:sldChg>
      <pc:sldChg chg="delSp modSp add del mod setBg modAnim">
        <pc:chgData name="Jessica van den Berg" userId="080ef74e-06cc-4b86-ad9b-3fbf73237a1b" providerId="ADAL" clId="{235A7C42-D6BB-4E3E-B4EB-7144997C0193}" dt="2024-06-18T07:41:59.675" v="275" actId="115"/>
        <pc:sldMkLst>
          <pc:docMk/>
          <pc:sldMk cId="1529168867" sldId="268"/>
        </pc:sldMkLst>
        <pc:spChg chg="mod">
          <ac:chgData name="Jessica van den Berg" userId="080ef74e-06cc-4b86-ad9b-3fbf73237a1b" providerId="ADAL" clId="{235A7C42-D6BB-4E3E-B4EB-7144997C0193}" dt="2024-06-18T07:40:07.324" v="167" actId="2085"/>
          <ac:spMkLst>
            <pc:docMk/>
            <pc:sldMk cId="1529168867" sldId="268"/>
            <ac:spMk id="4" creationId="{DD964566-6E30-B907-83C3-5FD18675F188}"/>
          </ac:spMkLst>
        </pc:spChg>
        <pc:spChg chg="mod ord">
          <ac:chgData name="Jessica van den Berg" userId="080ef74e-06cc-4b86-ad9b-3fbf73237a1b" providerId="ADAL" clId="{235A7C42-D6BB-4E3E-B4EB-7144997C0193}" dt="2024-06-18T07:40:25.620" v="172" actId="6549"/>
          <ac:spMkLst>
            <pc:docMk/>
            <pc:sldMk cId="1529168867" sldId="268"/>
            <ac:spMk id="5" creationId="{0A9B5A3E-9B12-07BE-30CD-18DF80863D81}"/>
          </ac:spMkLst>
        </pc:spChg>
        <pc:spChg chg="mod">
          <ac:chgData name="Jessica van den Berg" userId="080ef74e-06cc-4b86-ad9b-3fbf73237a1b" providerId="ADAL" clId="{235A7C42-D6BB-4E3E-B4EB-7144997C0193}" dt="2024-06-18T07:40:27.786" v="173" actId="1076"/>
          <ac:spMkLst>
            <pc:docMk/>
            <pc:sldMk cId="1529168867" sldId="268"/>
            <ac:spMk id="6" creationId="{BF518E64-01C4-5D88-357F-A98FB45C4F2C}"/>
          </ac:spMkLst>
        </pc:spChg>
        <pc:spChg chg="mod">
          <ac:chgData name="Jessica van den Berg" userId="080ef74e-06cc-4b86-ad9b-3fbf73237a1b" providerId="ADAL" clId="{235A7C42-D6BB-4E3E-B4EB-7144997C0193}" dt="2024-06-18T07:41:59.675" v="275" actId="115"/>
          <ac:spMkLst>
            <pc:docMk/>
            <pc:sldMk cId="1529168867" sldId="268"/>
            <ac:spMk id="7" creationId="{5B11F5D0-3C32-56D2-89A9-C085D2EFC605}"/>
          </ac:spMkLst>
        </pc:spChg>
        <pc:grpChg chg="mod">
          <ac:chgData name="Jessica van den Berg" userId="080ef74e-06cc-4b86-ad9b-3fbf73237a1b" providerId="ADAL" clId="{235A7C42-D6BB-4E3E-B4EB-7144997C0193}" dt="2024-06-18T07:41:48.026" v="263" actId="14100"/>
          <ac:grpSpMkLst>
            <pc:docMk/>
            <pc:sldMk cId="1529168867" sldId="268"/>
            <ac:grpSpMk id="2" creationId="{2162635C-BF49-85AD-FEF1-4984DEB2D9E9}"/>
          </ac:grpSpMkLst>
        </pc:grpChg>
        <pc:grpChg chg="mod">
          <ac:chgData name="Jessica van den Berg" userId="080ef74e-06cc-4b86-ad9b-3fbf73237a1b" providerId="ADAL" clId="{235A7C42-D6BB-4E3E-B4EB-7144997C0193}" dt="2024-06-18T07:39:52.565" v="166" actId="207"/>
          <ac:grpSpMkLst>
            <pc:docMk/>
            <pc:sldMk cId="1529168867" sldId="268"/>
            <ac:grpSpMk id="3" creationId="{933073B1-4FAA-B5F0-3DF4-FEE56CD73271}"/>
          </ac:grpSpMkLst>
        </pc:grpChg>
        <pc:picChg chg="del">
          <ac:chgData name="Jessica van den Berg" userId="080ef74e-06cc-4b86-ad9b-3fbf73237a1b" providerId="ADAL" clId="{235A7C42-D6BB-4E3E-B4EB-7144997C0193}" dt="2024-06-18T07:37:44.045" v="27" actId="478"/>
          <ac:picMkLst>
            <pc:docMk/>
            <pc:sldMk cId="1529168867" sldId="268"/>
            <ac:picMk id="1028" creationId="{E561976F-6732-BF3E-3D6E-1AF674021BDB}"/>
          </ac:picMkLst>
        </pc:picChg>
        <pc:picChg chg="del">
          <ac:chgData name="Jessica van den Berg" userId="080ef74e-06cc-4b86-ad9b-3fbf73237a1b" providerId="ADAL" clId="{235A7C42-D6BB-4E3E-B4EB-7144997C0193}" dt="2024-06-18T07:37:44.670" v="28" actId="478"/>
          <ac:picMkLst>
            <pc:docMk/>
            <pc:sldMk cId="1529168867" sldId="268"/>
            <ac:picMk id="1030" creationId="{FC5009D9-C1B6-D7B7-DC6D-F464D4761088}"/>
          </ac:picMkLst>
        </pc:picChg>
        <pc:picChg chg="del">
          <ac:chgData name="Jessica van den Berg" userId="080ef74e-06cc-4b86-ad9b-3fbf73237a1b" providerId="ADAL" clId="{235A7C42-D6BB-4E3E-B4EB-7144997C0193}" dt="2024-06-18T07:37:43.340" v="26" actId="478"/>
          <ac:picMkLst>
            <pc:docMk/>
            <pc:sldMk cId="1529168867" sldId="268"/>
            <ac:picMk id="1032" creationId="{BDC03945-BD6D-405D-5509-30D907BBB6B8}"/>
          </ac:picMkLst>
        </pc:picChg>
      </pc:sldChg>
      <pc:sldChg chg="addSp delSp modSp mod">
        <pc:chgData name="Jessica van den Berg" userId="080ef74e-06cc-4b86-ad9b-3fbf73237a1b" providerId="ADAL" clId="{235A7C42-D6BB-4E3E-B4EB-7144997C0193}" dt="2024-06-18T07:54:40.050" v="550" actId="20577"/>
        <pc:sldMkLst>
          <pc:docMk/>
          <pc:sldMk cId="887202490" sldId="269"/>
        </pc:sldMkLst>
        <pc:spChg chg="mod">
          <ac:chgData name="Jessica van den Berg" userId="080ef74e-06cc-4b86-ad9b-3fbf73237a1b" providerId="ADAL" clId="{235A7C42-D6BB-4E3E-B4EB-7144997C0193}" dt="2024-06-18T07:53:27.506" v="520" actId="1076"/>
          <ac:spMkLst>
            <pc:docMk/>
            <pc:sldMk cId="887202490" sldId="269"/>
            <ac:spMk id="5" creationId="{0A9B5A3E-9B12-07BE-30CD-18DF80863D81}"/>
          </ac:spMkLst>
        </pc:spChg>
        <pc:spChg chg="add mod">
          <ac:chgData name="Jessica van den Berg" userId="080ef74e-06cc-4b86-ad9b-3fbf73237a1b" providerId="ADAL" clId="{235A7C42-D6BB-4E3E-B4EB-7144997C0193}" dt="2024-06-18T07:54:40.050" v="550" actId="20577"/>
          <ac:spMkLst>
            <pc:docMk/>
            <pc:sldMk cId="887202490" sldId="269"/>
            <ac:spMk id="12" creationId="{E804F3B0-A6A5-613F-EA30-4B0864C243D2}"/>
          </ac:spMkLst>
        </pc:spChg>
        <pc:grpChg chg="add mod">
          <ac:chgData name="Jessica van den Berg" userId="080ef74e-06cc-4b86-ad9b-3fbf73237a1b" providerId="ADAL" clId="{235A7C42-D6BB-4E3E-B4EB-7144997C0193}" dt="2024-06-18T07:48:45.434" v="443" actId="1076"/>
          <ac:grpSpMkLst>
            <pc:docMk/>
            <pc:sldMk cId="887202490" sldId="269"/>
            <ac:grpSpMk id="11" creationId="{4A255D08-0FCC-35CB-1001-4ABAF6D4FD1B}"/>
          </ac:grpSpMkLst>
        </pc:grpChg>
        <pc:picChg chg="del">
          <ac:chgData name="Jessica van den Berg" userId="080ef74e-06cc-4b86-ad9b-3fbf73237a1b" providerId="ADAL" clId="{235A7C42-D6BB-4E3E-B4EB-7144997C0193}" dt="2024-06-18T07:43:03.086" v="292" actId="478"/>
          <ac:picMkLst>
            <pc:docMk/>
            <pc:sldMk cId="887202490" sldId="269"/>
            <ac:picMk id="3" creationId="{E3333A62-DB25-5B4A-F1D4-C876FE91B8FD}"/>
          </ac:picMkLst>
        </pc:picChg>
        <pc:picChg chg="add mod ord">
          <ac:chgData name="Jessica van den Berg" userId="080ef74e-06cc-4b86-ad9b-3fbf73237a1b" providerId="ADAL" clId="{235A7C42-D6BB-4E3E-B4EB-7144997C0193}" dt="2024-06-18T07:48:43.387" v="442" actId="164"/>
          <ac:picMkLst>
            <pc:docMk/>
            <pc:sldMk cId="887202490" sldId="269"/>
            <ac:picMk id="4" creationId="{43A4E5AD-9935-E7B3-4B3C-DE6FCE816191}"/>
          </ac:picMkLst>
        </pc:picChg>
        <pc:picChg chg="add mod ord modCrop">
          <ac:chgData name="Jessica van den Berg" userId="080ef74e-06cc-4b86-ad9b-3fbf73237a1b" providerId="ADAL" clId="{235A7C42-D6BB-4E3E-B4EB-7144997C0193}" dt="2024-06-18T07:48:43.387" v="442" actId="164"/>
          <ac:picMkLst>
            <pc:docMk/>
            <pc:sldMk cId="887202490" sldId="269"/>
            <ac:picMk id="8" creationId="{DF281FBE-E9B5-ADA5-EEBB-B24B9AB2CC5C}"/>
          </ac:picMkLst>
        </pc:picChg>
        <pc:picChg chg="add mod">
          <ac:chgData name="Jessica van den Berg" userId="080ef74e-06cc-4b86-ad9b-3fbf73237a1b" providerId="ADAL" clId="{235A7C42-D6BB-4E3E-B4EB-7144997C0193}" dt="2024-06-18T07:48:43.387" v="442" actId="164"/>
          <ac:picMkLst>
            <pc:docMk/>
            <pc:sldMk cId="887202490" sldId="269"/>
            <ac:picMk id="10" creationId="{62B142EE-3C54-596E-ED4D-2F36498F4140}"/>
          </ac:picMkLst>
        </pc:picChg>
      </pc:sldChg>
      <pc:sldChg chg="modSp mod">
        <pc:chgData name="Jessica van den Berg" userId="080ef74e-06cc-4b86-ad9b-3fbf73237a1b" providerId="ADAL" clId="{235A7C42-D6BB-4E3E-B4EB-7144997C0193}" dt="2024-06-18T07:56:51.567" v="607" actId="255"/>
        <pc:sldMkLst>
          <pc:docMk/>
          <pc:sldMk cId="2174227707" sldId="270"/>
        </pc:sldMkLst>
        <pc:spChg chg="mod">
          <ac:chgData name="Jessica van den Berg" userId="080ef74e-06cc-4b86-ad9b-3fbf73237a1b" providerId="ADAL" clId="{235A7C42-D6BB-4E3E-B4EB-7144997C0193}" dt="2024-06-18T07:56:40.962" v="604" actId="1076"/>
          <ac:spMkLst>
            <pc:docMk/>
            <pc:sldMk cId="2174227707" sldId="270"/>
            <ac:spMk id="5" creationId="{0A9B5A3E-9B12-07BE-30CD-18DF80863D81}"/>
          </ac:spMkLst>
        </pc:spChg>
        <pc:spChg chg="mod">
          <ac:chgData name="Jessica van den Berg" userId="080ef74e-06cc-4b86-ad9b-3fbf73237a1b" providerId="ADAL" clId="{235A7C42-D6BB-4E3E-B4EB-7144997C0193}" dt="2024-06-18T07:56:51.567" v="607" actId="255"/>
          <ac:spMkLst>
            <pc:docMk/>
            <pc:sldMk cId="2174227707" sldId="270"/>
            <ac:spMk id="9" creationId="{32058139-885C-C9B1-0D74-C8E74A711FC2}"/>
          </ac:spMkLst>
        </pc:spChg>
        <pc:picChg chg="mod">
          <ac:chgData name="Jessica van den Berg" userId="080ef74e-06cc-4b86-ad9b-3fbf73237a1b" providerId="ADAL" clId="{235A7C42-D6BB-4E3E-B4EB-7144997C0193}" dt="2024-06-18T07:56:43.844" v="605" actId="1076"/>
          <ac:picMkLst>
            <pc:docMk/>
            <pc:sldMk cId="2174227707" sldId="270"/>
            <ac:picMk id="4" creationId="{7EB696CF-80B4-4B8F-BE42-480391C9D210}"/>
          </ac:picMkLst>
        </pc:picChg>
        <pc:picChg chg="mod">
          <ac:chgData name="Jessica van den Berg" userId="080ef74e-06cc-4b86-ad9b-3fbf73237a1b" providerId="ADAL" clId="{235A7C42-D6BB-4E3E-B4EB-7144997C0193}" dt="2024-06-18T07:56:43.844" v="605" actId="1076"/>
          <ac:picMkLst>
            <pc:docMk/>
            <pc:sldMk cId="2174227707" sldId="270"/>
            <ac:picMk id="8" creationId="{CC63D071-6EEA-BCBA-0AF2-C6B5991C1BC6}"/>
          </ac:picMkLst>
        </pc:picChg>
      </pc:sldChg>
      <pc:sldChg chg="addSp delSp modSp mod">
        <pc:chgData name="Jessica van den Berg" userId="080ef74e-06cc-4b86-ad9b-3fbf73237a1b" providerId="ADAL" clId="{235A7C42-D6BB-4E3E-B4EB-7144997C0193}" dt="2024-06-18T07:58:23.898" v="615" actId="1076"/>
        <pc:sldMkLst>
          <pc:docMk/>
          <pc:sldMk cId="323128954" sldId="271"/>
        </pc:sldMkLst>
        <pc:spChg chg="add mod">
          <ac:chgData name="Jessica van den Berg" userId="080ef74e-06cc-4b86-ad9b-3fbf73237a1b" providerId="ADAL" clId="{235A7C42-D6BB-4E3E-B4EB-7144997C0193}" dt="2024-06-18T07:57:49.131" v="608"/>
          <ac:spMkLst>
            <pc:docMk/>
            <pc:sldMk cId="323128954" sldId="271"/>
            <ac:spMk id="2" creationId="{084A9D71-4DAA-2840-AC58-7FA4C000E99E}"/>
          </ac:spMkLst>
        </pc:spChg>
        <pc:spChg chg="del">
          <ac:chgData name="Jessica van den Berg" userId="080ef74e-06cc-4b86-ad9b-3fbf73237a1b" providerId="ADAL" clId="{235A7C42-D6BB-4E3E-B4EB-7144997C0193}" dt="2024-06-18T07:57:53.011" v="609" actId="478"/>
          <ac:spMkLst>
            <pc:docMk/>
            <pc:sldMk cId="323128954" sldId="271"/>
            <ac:spMk id="5" creationId="{0A9B5A3E-9B12-07BE-30CD-18DF80863D81}"/>
          </ac:spMkLst>
        </pc:spChg>
        <pc:spChg chg="mod">
          <ac:chgData name="Jessica van den Berg" userId="080ef74e-06cc-4b86-ad9b-3fbf73237a1b" providerId="ADAL" clId="{235A7C42-D6BB-4E3E-B4EB-7144997C0193}" dt="2024-06-18T07:58:14.649" v="613" actId="1076"/>
          <ac:spMkLst>
            <pc:docMk/>
            <pc:sldMk cId="323128954" sldId="271"/>
            <ac:spMk id="10" creationId="{0B35D47B-FC26-998C-43EA-CD5EFEE4E87A}"/>
          </ac:spMkLst>
        </pc:spChg>
        <pc:spChg chg="mod">
          <ac:chgData name="Jessica van den Berg" userId="080ef74e-06cc-4b86-ad9b-3fbf73237a1b" providerId="ADAL" clId="{235A7C42-D6BB-4E3E-B4EB-7144997C0193}" dt="2024-06-18T07:58:23.898" v="615" actId="1076"/>
          <ac:spMkLst>
            <pc:docMk/>
            <pc:sldMk cId="323128954" sldId="271"/>
            <ac:spMk id="11" creationId="{6C2C30CF-1A62-2384-84B7-84215206D7AF}"/>
          </ac:spMkLst>
        </pc:spChg>
        <pc:picChg chg="mod">
          <ac:chgData name="Jessica van den Berg" userId="080ef74e-06cc-4b86-ad9b-3fbf73237a1b" providerId="ADAL" clId="{235A7C42-D6BB-4E3E-B4EB-7144997C0193}" dt="2024-06-18T07:57:57.371" v="610" actId="1076"/>
          <ac:picMkLst>
            <pc:docMk/>
            <pc:sldMk cId="323128954" sldId="271"/>
            <ac:picMk id="3" creationId="{5D69F659-9E5B-A6A3-F984-A5216BEE2F13}"/>
          </ac:picMkLst>
        </pc:picChg>
        <pc:picChg chg="mod">
          <ac:chgData name="Jessica van den Berg" userId="080ef74e-06cc-4b86-ad9b-3fbf73237a1b" providerId="ADAL" clId="{235A7C42-D6BB-4E3E-B4EB-7144997C0193}" dt="2024-06-18T07:57:57.371" v="610" actId="1076"/>
          <ac:picMkLst>
            <pc:docMk/>
            <pc:sldMk cId="323128954" sldId="271"/>
            <ac:picMk id="9" creationId="{FCC52E37-9B80-2E92-EF26-0D8DF0FDC3E8}"/>
          </ac:picMkLst>
        </pc:picChg>
      </pc:sldChg>
      <pc:sldChg chg="addSp delSp modSp mod">
        <pc:chgData name="Jessica van den Berg" userId="080ef74e-06cc-4b86-ad9b-3fbf73237a1b" providerId="ADAL" clId="{235A7C42-D6BB-4E3E-B4EB-7144997C0193}" dt="2024-06-18T09:10:11.097" v="1941" actId="20577"/>
        <pc:sldMkLst>
          <pc:docMk/>
          <pc:sldMk cId="52052617" sldId="272"/>
        </pc:sldMkLst>
        <pc:spChg chg="add mod">
          <ac:chgData name="Jessica van den Berg" userId="080ef74e-06cc-4b86-ad9b-3fbf73237a1b" providerId="ADAL" clId="{235A7C42-D6BB-4E3E-B4EB-7144997C0193}" dt="2024-06-18T07:58:34.208" v="616"/>
          <ac:spMkLst>
            <pc:docMk/>
            <pc:sldMk cId="52052617" sldId="272"/>
            <ac:spMk id="2" creationId="{0EED961A-4AA2-AEA5-B224-98AC10756963}"/>
          </ac:spMkLst>
        </pc:spChg>
        <pc:spChg chg="del">
          <ac:chgData name="Jessica van den Berg" userId="080ef74e-06cc-4b86-ad9b-3fbf73237a1b" providerId="ADAL" clId="{235A7C42-D6BB-4E3E-B4EB-7144997C0193}" dt="2024-06-18T07:58:38.110" v="617" actId="478"/>
          <ac:spMkLst>
            <pc:docMk/>
            <pc:sldMk cId="52052617" sldId="272"/>
            <ac:spMk id="5" creationId="{0A9B5A3E-9B12-07BE-30CD-18DF80863D81}"/>
          </ac:spMkLst>
        </pc:spChg>
        <pc:spChg chg="mod">
          <ac:chgData name="Jessica van den Berg" userId="080ef74e-06cc-4b86-ad9b-3fbf73237a1b" providerId="ADAL" clId="{235A7C42-D6BB-4E3E-B4EB-7144997C0193}" dt="2024-06-18T08:05:32.403" v="652" actId="1076"/>
          <ac:spMkLst>
            <pc:docMk/>
            <pc:sldMk cId="52052617" sldId="272"/>
            <ac:spMk id="10" creationId="{0B35D47B-FC26-998C-43EA-CD5EFEE4E87A}"/>
          </ac:spMkLst>
        </pc:spChg>
        <pc:spChg chg="mod">
          <ac:chgData name="Jessica van den Berg" userId="080ef74e-06cc-4b86-ad9b-3fbf73237a1b" providerId="ADAL" clId="{235A7C42-D6BB-4E3E-B4EB-7144997C0193}" dt="2024-06-18T09:10:11.097" v="1941" actId="20577"/>
          <ac:spMkLst>
            <pc:docMk/>
            <pc:sldMk cId="52052617" sldId="272"/>
            <ac:spMk id="11" creationId="{6C2C30CF-1A62-2384-84B7-84215206D7AF}"/>
          </ac:spMkLst>
        </pc:spChg>
        <pc:picChg chg="mod">
          <ac:chgData name="Jessica van den Berg" userId="080ef74e-06cc-4b86-ad9b-3fbf73237a1b" providerId="ADAL" clId="{235A7C42-D6BB-4E3E-B4EB-7144997C0193}" dt="2024-06-18T08:05:32.403" v="652" actId="1076"/>
          <ac:picMkLst>
            <pc:docMk/>
            <pc:sldMk cId="52052617" sldId="272"/>
            <ac:picMk id="4" creationId="{97D25229-365A-012E-7537-1465F79C3724}"/>
          </ac:picMkLst>
        </pc:picChg>
        <pc:picChg chg="add del mod">
          <ac:chgData name="Jessica van den Berg" userId="080ef74e-06cc-4b86-ad9b-3fbf73237a1b" providerId="ADAL" clId="{235A7C42-D6BB-4E3E-B4EB-7144997C0193}" dt="2024-06-18T08:04:58.091" v="645" actId="21"/>
          <ac:picMkLst>
            <pc:docMk/>
            <pc:sldMk cId="52052617" sldId="272"/>
            <ac:picMk id="6" creationId="{83617B62-60FF-7DC1-462D-BFA2D1982262}"/>
          </ac:picMkLst>
        </pc:picChg>
        <pc:picChg chg="add mod modCrop">
          <ac:chgData name="Jessica van den Berg" userId="080ef74e-06cc-4b86-ad9b-3fbf73237a1b" providerId="ADAL" clId="{235A7C42-D6BB-4E3E-B4EB-7144997C0193}" dt="2024-06-18T08:33:34.466" v="1811" actId="1076"/>
          <ac:picMkLst>
            <pc:docMk/>
            <pc:sldMk cId="52052617" sldId="272"/>
            <ac:picMk id="9" creationId="{7F87D18E-0C79-25B4-A29D-0F4909DB124A}"/>
          </ac:picMkLst>
        </pc:picChg>
        <pc:picChg chg="add del mod">
          <ac:chgData name="Jessica van den Berg" userId="080ef74e-06cc-4b86-ad9b-3fbf73237a1b" providerId="ADAL" clId="{235A7C42-D6BB-4E3E-B4EB-7144997C0193}" dt="2024-06-18T08:04:51.802" v="642" actId="21"/>
          <ac:picMkLst>
            <pc:docMk/>
            <pc:sldMk cId="52052617" sldId="272"/>
            <ac:picMk id="13" creationId="{1CBC9566-59B5-92F9-E5EF-5E3E5C9BEBA1}"/>
          </ac:picMkLst>
        </pc:picChg>
      </pc:sldChg>
      <pc:sldChg chg="add">
        <pc:chgData name="Jessica van den Berg" userId="080ef74e-06cc-4b86-ad9b-3fbf73237a1b" providerId="ADAL" clId="{235A7C42-D6BB-4E3E-B4EB-7144997C0193}" dt="2024-06-18T07:42:51.985" v="276" actId="2890"/>
        <pc:sldMkLst>
          <pc:docMk/>
          <pc:sldMk cId="2106974826" sldId="273"/>
        </pc:sldMkLst>
      </pc:sldChg>
      <pc:sldChg chg="addSp delSp modSp add mod ord">
        <pc:chgData name="Jessica van den Berg" userId="080ef74e-06cc-4b86-ad9b-3fbf73237a1b" providerId="ADAL" clId="{235A7C42-D6BB-4E3E-B4EB-7144997C0193}" dt="2024-06-18T12:24:42.102" v="2564" actId="1076"/>
        <pc:sldMkLst>
          <pc:docMk/>
          <pc:sldMk cId="1231717305" sldId="274"/>
        </pc:sldMkLst>
        <pc:spChg chg="mod">
          <ac:chgData name="Jessica van den Berg" userId="080ef74e-06cc-4b86-ad9b-3fbf73237a1b" providerId="ADAL" clId="{235A7C42-D6BB-4E3E-B4EB-7144997C0193}" dt="2024-06-18T08:06:00.331" v="660" actId="1076"/>
          <ac:spMkLst>
            <pc:docMk/>
            <pc:sldMk cId="1231717305" sldId="274"/>
            <ac:spMk id="6" creationId="{6EAAA7A2-BB80-AA39-660B-6404F2EDD23F}"/>
          </ac:spMkLst>
        </pc:spChg>
        <pc:spChg chg="mod">
          <ac:chgData name="Jessica van den Berg" userId="080ef74e-06cc-4b86-ad9b-3fbf73237a1b" providerId="ADAL" clId="{235A7C42-D6BB-4E3E-B4EB-7144997C0193}" dt="2024-06-18T08:07:39.241" v="830" actId="1076"/>
          <ac:spMkLst>
            <pc:docMk/>
            <pc:sldMk cId="1231717305" sldId="274"/>
            <ac:spMk id="10" creationId="{0B35D47B-FC26-998C-43EA-CD5EFEE4E87A}"/>
          </ac:spMkLst>
        </pc:spChg>
        <pc:spChg chg="del">
          <ac:chgData name="Jessica van den Berg" userId="080ef74e-06cc-4b86-ad9b-3fbf73237a1b" providerId="ADAL" clId="{235A7C42-D6BB-4E3E-B4EB-7144997C0193}" dt="2024-06-18T08:06:47.317" v="672" actId="478"/>
          <ac:spMkLst>
            <pc:docMk/>
            <pc:sldMk cId="1231717305" sldId="274"/>
            <ac:spMk id="11" creationId="{6C2C30CF-1A62-2384-84B7-84215206D7AF}"/>
          </ac:spMkLst>
        </pc:spChg>
        <pc:picChg chg="del">
          <ac:chgData name="Jessica van den Berg" userId="080ef74e-06cc-4b86-ad9b-3fbf73237a1b" providerId="ADAL" clId="{235A7C42-D6BB-4E3E-B4EB-7144997C0193}" dt="2024-06-18T08:04:47.625" v="640" actId="478"/>
          <ac:picMkLst>
            <pc:docMk/>
            <pc:sldMk cId="1231717305" sldId="274"/>
            <ac:picMk id="3" creationId="{5D69F659-9E5B-A6A3-F984-A5216BEE2F13}"/>
          </ac:picMkLst>
        </pc:picChg>
        <pc:picChg chg="add mod">
          <ac:chgData name="Jessica van den Berg" userId="080ef74e-06cc-4b86-ad9b-3fbf73237a1b" providerId="ADAL" clId="{235A7C42-D6BB-4E3E-B4EB-7144997C0193}" dt="2024-06-18T12:24:40.166" v="2563" actId="1076"/>
          <ac:picMkLst>
            <pc:docMk/>
            <pc:sldMk cId="1231717305" sldId="274"/>
            <ac:picMk id="4" creationId="{83617B62-60FF-7DC1-462D-BFA2D1982262}"/>
          </ac:picMkLst>
        </pc:picChg>
        <pc:picChg chg="del">
          <ac:chgData name="Jessica van den Berg" userId="080ef74e-06cc-4b86-ad9b-3fbf73237a1b" providerId="ADAL" clId="{235A7C42-D6BB-4E3E-B4EB-7144997C0193}" dt="2024-06-18T08:04:48.566" v="641" actId="478"/>
          <ac:picMkLst>
            <pc:docMk/>
            <pc:sldMk cId="1231717305" sldId="274"/>
            <ac:picMk id="9" creationId="{FCC52E37-9B80-2E92-EF26-0D8DF0FDC3E8}"/>
          </ac:picMkLst>
        </pc:picChg>
        <pc:picChg chg="add mod">
          <ac:chgData name="Jessica van den Berg" userId="080ef74e-06cc-4b86-ad9b-3fbf73237a1b" providerId="ADAL" clId="{235A7C42-D6BB-4E3E-B4EB-7144997C0193}" dt="2024-06-18T12:24:42.102" v="2564" actId="1076"/>
          <ac:picMkLst>
            <pc:docMk/>
            <pc:sldMk cId="1231717305" sldId="274"/>
            <ac:picMk id="13" creationId="{1CBC9566-59B5-92F9-E5EF-5E3E5C9BEBA1}"/>
          </ac:picMkLst>
        </pc:picChg>
      </pc:sldChg>
      <pc:sldChg chg="addSp delSp modSp add mod">
        <pc:chgData name="Jessica van den Berg" userId="080ef74e-06cc-4b86-ad9b-3fbf73237a1b" providerId="ADAL" clId="{235A7C42-D6BB-4E3E-B4EB-7144997C0193}" dt="2024-06-18T12:24:16.465" v="2558"/>
        <pc:sldMkLst>
          <pc:docMk/>
          <pc:sldMk cId="2048605997" sldId="275"/>
        </pc:sldMkLst>
        <pc:spChg chg="mod">
          <ac:chgData name="Jessica van den Berg" userId="080ef74e-06cc-4b86-ad9b-3fbf73237a1b" providerId="ADAL" clId="{235A7C42-D6BB-4E3E-B4EB-7144997C0193}" dt="2024-06-18T08:10:01.281" v="930" actId="1076"/>
          <ac:spMkLst>
            <pc:docMk/>
            <pc:sldMk cId="2048605997" sldId="275"/>
            <ac:spMk id="2" creationId="{084A9D71-4DAA-2840-AC58-7FA4C000E99E}"/>
          </ac:spMkLst>
        </pc:spChg>
        <pc:spChg chg="add mod">
          <ac:chgData name="Jessica van den Berg" userId="080ef74e-06cc-4b86-ad9b-3fbf73237a1b" providerId="ADAL" clId="{235A7C42-D6BB-4E3E-B4EB-7144997C0193}" dt="2024-06-18T12:21:32.299" v="2453" actId="20577"/>
          <ac:spMkLst>
            <pc:docMk/>
            <pc:sldMk cId="2048605997" sldId="275"/>
            <ac:spMk id="3" creationId="{63F490DF-4DD6-FBE4-F814-16E13B76FAFC}"/>
          </ac:spMkLst>
        </pc:spChg>
        <pc:spChg chg="add mod">
          <ac:chgData name="Jessica van den Berg" userId="080ef74e-06cc-4b86-ad9b-3fbf73237a1b" providerId="ADAL" clId="{235A7C42-D6BB-4E3E-B4EB-7144997C0193}" dt="2024-06-18T08:12:33.257" v="1180" actId="1076"/>
          <ac:spMkLst>
            <pc:docMk/>
            <pc:sldMk cId="2048605997" sldId="275"/>
            <ac:spMk id="5" creationId="{E166F66D-B54E-4D44-1C3C-E2AE648283A1}"/>
          </ac:spMkLst>
        </pc:spChg>
        <pc:spChg chg="mod">
          <ac:chgData name="Jessica van den Berg" userId="080ef74e-06cc-4b86-ad9b-3fbf73237a1b" providerId="ADAL" clId="{235A7C42-D6BB-4E3E-B4EB-7144997C0193}" dt="2024-06-18T08:09:44.983" v="927" actId="1076"/>
          <ac:spMkLst>
            <pc:docMk/>
            <pc:sldMk cId="2048605997" sldId="275"/>
            <ac:spMk id="6" creationId="{6EAAA7A2-BB80-AA39-660B-6404F2EDD23F}"/>
          </ac:spMkLst>
        </pc:spChg>
        <pc:spChg chg="mod">
          <ac:chgData name="Jessica van den Berg" userId="080ef74e-06cc-4b86-ad9b-3fbf73237a1b" providerId="ADAL" clId="{235A7C42-D6BB-4E3E-B4EB-7144997C0193}" dt="2024-06-18T08:10:03.865" v="931" actId="1076"/>
          <ac:spMkLst>
            <pc:docMk/>
            <pc:sldMk cId="2048605997" sldId="275"/>
            <ac:spMk id="10" creationId="{0B35D47B-FC26-998C-43EA-CD5EFEE4E87A}"/>
          </ac:spMkLst>
        </pc:spChg>
        <pc:picChg chg="add del">
          <ac:chgData name="Jessica van den Berg" userId="080ef74e-06cc-4b86-ad9b-3fbf73237a1b" providerId="ADAL" clId="{235A7C42-D6BB-4E3E-B4EB-7144997C0193}" dt="2024-06-18T08:09:42.378" v="925" actId="478"/>
          <ac:picMkLst>
            <pc:docMk/>
            <pc:sldMk cId="2048605997" sldId="275"/>
            <ac:picMk id="4" creationId="{83617B62-60FF-7DC1-462D-BFA2D1982262}"/>
          </ac:picMkLst>
        </pc:picChg>
        <pc:picChg chg="add del mod">
          <ac:chgData name="Jessica van den Berg" userId="080ef74e-06cc-4b86-ad9b-3fbf73237a1b" providerId="ADAL" clId="{235A7C42-D6BB-4E3E-B4EB-7144997C0193}" dt="2024-06-18T12:21:50.860" v="2461" actId="478"/>
          <ac:picMkLst>
            <pc:docMk/>
            <pc:sldMk cId="2048605997" sldId="275"/>
            <ac:picMk id="7" creationId="{E5AD0105-6800-AB0D-D815-8C08E60853C3}"/>
          </ac:picMkLst>
        </pc:picChg>
        <pc:picChg chg="add del mod">
          <ac:chgData name="Jessica van den Berg" userId="080ef74e-06cc-4b86-ad9b-3fbf73237a1b" providerId="ADAL" clId="{235A7C42-D6BB-4E3E-B4EB-7144997C0193}" dt="2024-06-18T12:20:10.858" v="2425" actId="478"/>
          <ac:picMkLst>
            <pc:docMk/>
            <pc:sldMk cId="2048605997" sldId="275"/>
            <ac:picMk id="9" creationId="{6EFB892C-982A-E911-D2D0-B4739A2EE938}"/>
          </ac:picMkLst>
        </pc:picChg>
        <pc:picChg chg="add del mod">
          <ac:chgData name="Jessica van den Berg" userId="080ef74e-06cc-4b86-ad9b-3fbf73237a1b" providerId="ADAL" clId="{235A7C42-D6BB-4E3E-B4EB-7144997C0193}" dt="2024-06-18T12:21:50.240" v="2460" actId="478"/>
          <ac:picMkLst>
            <pc:docMk/>
            <pc:sldMk cId="2048605997" sldId="275"/>
            <ac:picMk id="12" creationId="{245EF5AF-C9DE-365C-3F20-F870C0AF2548}"/>
          </ac:picMkLst>
        </pc:picChg>
        <pc:picChg chg="del">
          <ac:chgData name="Jessica van den Berg" userId="080ef74e-06cc-4b86-ad9b-3fbf73237a1b" providerId="ADAL" clId="{235A7C42-D6BB-4E3E-B4EB-7144997C0193}" dt="2024-06-18T08:09:36.972" v="922" actId="478"/>
          <ac:picMkLst>
            <pc:docMk/>
            <pc:sldMk cId="2048605997" sldId="275"/>
            <ac:picMk id="13" creationId="{1CBC9566-59B5-92F9-E5EF-5E3E5C9BEBA1}"/>
          </ac:picMkLst>
        </pc:picChg>
        <pc:picChg chg="add del mod">
          <ac:chgData name="Jessica van den Berg" userId="080ef74e-06cc-4b86-ad9b-3fbf73237a1b" providerId="ADAL" clId="{235A7C42-D6BB-4E3E-B4EB-7144997C0193}" dt="2024-06-18T12:21:49.386" v="2459" actId="478"/>
          <ac:picMkLst>
            <pc:docMk/>
            <pc:sldMk cId="2048605997" sldId="275"/>
            <ac:picMk id="14" creationId="{B7BB54DB-34AE-FF59-6AF7-F0FF0A4CD7EA}"/>
          </ac:picMkLst>
        </pc:picChg>
        <pc:picChg chg="add del mod">
          <ac:chgData name="Jessica van den Berg" userId="080ef74e-06cc-4b86-ad9b-3fbf73237a1b" providerId="ADAL" clId="{235A7C42-D6BB-4E3E-B4EB-7144997C0193}" dt="2024-06-18T12:20:04.550" v="2420" actId="478"/>
          <ac:picMkLst>
            <pc:docMk/>
            <pc:sldMk cId="2048605997" sldId="275"/>
            <ac:picMk id="16" creationId="{62176B0D-85F6-E8E2-FFB7-2E6AB1AA3647}"/>
          </ac:picMkLst>
        </pc:picChg>
        <pc:picChg chg="add mod modCrop">
          <ac:chgData name="Jessica van den Berg" userId="080ef74e-06cc-4b86-ad9b-3fbf73237a1b" providerId="ADAL" clId="{235A7C42-D6BB-4E3E-B4EB-7144997C0193}" dt="2024-06-18T12:24:16.465" v="2558"/>
          <ac:picMkLst>
            <pc:docMk/>
            <pc:sldMk cId="2048605997" sldId="275"/>
            <ac:picMk id="18" creationId="{52822565-A683-AE81-136D-72A27AFA1004}"/>
          </ac:picMkLst>
        </pc:picChg>
        <pc:picChg chg="add mod modCrop">
          <ac:chgData name="Jessica van den Berg" userId="080ef74e-06cc-4b86-ad9b-3fbf73237a1b" providerId="ADAL" clId="{235A7C42-D6BB-4E3E-B4EB-7144997C0193}" dt="2024-06-18T12:24:13.433" v="2557"/>
          <ac:picMkLst>
            <pc:docMk/>
            <pc:sldMk cId="2048605997" sldId="275"/>
            <ac:picMk id="20" creationId="{66AAF7E7-B686-5143-8384-9FB00D85F9DE}"/>
          </ac:picMkLst>
        </pc:picChg>
      </pc:sldChg>
      <pc:sldChg chg="addSp delSp modSp add mod modAnim">
        <pc:chgData name="Jessica van den Berg" userId="080ef74e-06cc-4b86-ad9b-3fbf73237a1b" providerId="ADAL" clId="{235A7C42-D6BB-4E3E-B4EB-7144997C0193}" dt="2024-06-18T12:29:40.188" v="2590" actId="255"/>
        <pc:sldMkLst>
          <pc:docMk/>
          <pc:sldMk cId="3006452392" sldId="276"/>
        </pc:sldMkLst>
        <pc:spChg chg="mod">
          <ac:chgData name="Jessica van den Berg" userId="080ef74e-06cc-4b86-ad9b-3fbf73237a1b" providerId="ADAL" clId="{235A7C42-D6BB-4E3E-B4EB-7144997C0193}" dt="2024-06-18T12:29:40.188" v="2590" actId="255"/>
          <ac:spMkLst>
            <pc:docMk/>
            <pc:sldMk cId="3006452392" sldId="276"/>
            <ac:spMk id="2" creationId="{084A9D71-4DAA-2840-AC58-7FA4C000E99E}"/>
          </ac:spMkLst>
        </pc:spChg>
        <pc:spChg chg="mod">
          <ac:chgData name="Jessica van den Berg" userId="080ef74e-06cc-4b86-ad9b-3fbf73237a1b" providerId="ADAL" clId="{235A7C42-D6BB-4E3E-B4EB-7144997C0193}" dt="2024-06-18T08:23:23.882" v="1809" actId="6549"/>
          <ac:spMkLst>
            <pc:docMk/>
            <pc:sldMk cId="3006452392" sldId="276"/>
            <ac:spMk id="3" creationId="{63F490DF-4DD6-FBE4-F814-16E13B76FAFC}"/>
          </ac:spMkLst>
        </pc:spChg>
        <pc:spChg chg="del mod">
          <ac:chgData name="Jessica van den Berg" userId="080ef74e-06cc-4b86-ad9b-3fbf73237a1b" providerId="ADAL" clId="{235A7C42-D6BB-4E3E-B4EB-7144997C0193}" dt="2024-06-18T08:16:13.620" v="1678"/>
          <ac:spMkLst>
            <pc:docMk/>
            <pc:sldMk cId="3006452392" sldId="276"/>
            <ac:spMk id="5" creationId="{E166F66D-B54E-4D44-1C3C-E2AE648283A1}"/>
          </ac:spMkLst>
        </pc:spChg>
        <pc:spChg chg="mod">
          <ac:chgData name="Jessica van den Berg" userId="080ef74e-06cc-4b86-ad9b-3fbf73237a1b" providerId="ADAL" clId="{235A7C42-D6BB-4E3E-B4EB-7144997C0193}" dt="2024-06-18T08:21:10.974" v="1801" actId="14100"/>
          <ac:spMkLst>
            <pc:docMk/>
            <pc:sldMk cId="3006452392" sldId="276"/>
            <ac:spMk id="6" creationId="{6EAAA7A2-BB80-AA39-660B-6404F2EDD23F}"/>
          </ac:spMkLst>
        </pc:spChg>
        <pc:spChg chg="add del">
          <ac:chgData name="Jessica van den Berg" userId="080ef74e-06cc-4b86-ad9b-3fbf73237a1b" providerId="ADAL" clId="{235A7C42-D6BB-4E3E-B4EB-7144997C0193}" dt="2024-06-18T08:13:23.948" v="1269" actId="478"/>
          <ac:spMkLst>
            <pc:docMk/>
            <pc:sldMk cId="3006452392" sldId="276"/>
            <ac:spMk id="10" creationId="{0B35D47B-FC26-998C-43EA-CD5EFEE4E87A}"/>
          </ac:spMkLst>
        </pc:spChg>
        <pc:picChg chg="add mod">
          <ac:chgData name="Jessica van den Berg" userId="080ef74e-06cc-4b86-ad9b-3fbf73237a1b" providerId="ADAL" clId="{235A7C42-D6BB-4E3E-B4EB-7144997C0193}" dt="2024-06-18T08:19:57.985" v="1797" actId="1076"/>
          <ac:picMkLst>
            <pc:docMk/>
            <pc:sldMk cId="3006452392" sldId="276"/>
            <ac:picMk id="7" creationId="{9F693B05-812B-50CB-0430-B7B802D4AEE9}"/>
          </ac:picMkLst>
        </pc:picChg>
        <pc:picChg chg="add mod">
          <ac:chgData name="Jessica van den Berg" userId="080ef74e-06cc-4b86-ad9b-3fbf73237a1b" providerId="ADAL" clId="{235A7C42-D6BB-4E3E-B4EB-7144997C0193}" dt="2024-06-18T11:48:53.914" v="2406" actId="14100"/>
          <ac:picMkLst>
            <pc:docMk/>
            <pc:sldMk cId="3006452392" sldId="276"/>
            <ac:picMk id="8" creationId="{CCD01013-0BDE-B5E6-EA24-7ADE73F2EE0B}"/>
          </ac:picMkLst>
        </pc:picChg>
        <pc:picChg chg="add">
          <ac:chgData name="Jessica van den Berg" userId="080ef74e-06cc-4b86-ad9b-3fbf73237a1b" providerId="ADAL" clId="{235A7C42-D6BB-4E3E-B4EB-7144997C0193}" dt="2024-06-18T08:16:14.464" v="1679"/>
          <ac:picMkLst>
            <pc:docMk/>
            <pc:sldMk cId="3006452392" sldId="276"/>
            <ac:picMk id="1026" creationId="{56B4C809-105B-497E-05E3-F8EDF2C2A104}"/>
          </ac:picMkLst>
        </pc:picChg>
        <pc:picChg chg="add">
          <ac:chgData name="Jessica van den Berg" userId="080ef74e-06cc-4b86-ad9b-3fbf73237a1b" providerId="ADAL" clId="{235A7C42-D6BB-4E3E-B4EB-7144997C0193}" dt="2024-06-18T08:20:22.960" v="1798"/>
          <ac:picMkLst>
            <pc:docMk/>
            <pc:sldMk cId="3006452392" sldId="276"/>
            <ac:picMk id="1028" creationId="{D299C517-D445-2C9A-9DB3-639317EE196F}"/>
          </ac:picMkLst>
        </pc:picChg>
        <pc:picChg chg="add del mod">
          <ac:chgData name="Jessica van den Berg" userId="080ef74e-06cc-4b86-ad9b-3fbf73237a1b" providerId="ADAL" clId="{235A7C42-D6BB-4E3E-B4EB-7144997C0193}" dt="2024-06-18T08:21:27.133" v="1805" actId="478"/>
          <ac:picMkLst>
            <pc:docMk/>
            <pc:sldMk cId="3006452392" sldId="276"/>
            <ac:picMk id="1030" creationId="{994863B2-88E6-6DD4-3117-501192C6FDCD}"/>
          </ac:picMkLst>
        </pc:picChg>
      </pc:sldChg>
      <pc:sldChg chg="new del">
        <pc:chgData name="Jessica van den Berg" userId="080ef74e-06cc-4b86-ad9b-3fbf73237a1b" providerId="ADAL" clId="{235A7C42-D6BB-4E3E-B4EB-7144997C0193}" dt="2024-06-18T08:12:42.031" v="1181" actId="47"/>
        <pc:sldMkLst>
          <pc:docMk/>
          <pc:sldMk cId="3010245838" sldId="276"/>
        </pc:sldMkLst>
      </pc:sldChg>
      <pc:sldChg chg="addSp delSp modSp add del mod modAnim">
        <pc:chgData name="Jessica van den Berg" userId="080ef74e-06cc-4b86-ad9b-3fbf73237a1b" providerId="ADAL" clId="{235A7C42-D6BB-4E3E-B4EB-7144997C0193}" dt="2024-06-18T12:29:23.734" v="2589" actId="47"/>
        <pc:sldMkLst>
          <pc:docMk/>
          <pc:sldMk cId="1509807012" sldId="277"/>
        </pc:sldMkLst>
        <pc:spChg chg="mod">
          <ac:chgData name="Jessica van den Berg" userId="080ef74e-06cc-4b86-ad9b-3fbf73237a1b" providerId="ADAL" clId="{235A7C42-D6BB-4E3E-B4EB-7144997C0193}" dt="2024-06-18T10:03:39.802" v="1959" actId="20577"/>
          <ac:spMkLst>
            <pc:docMk/>
            <pc:sldMk cId="1509807012" sldId="277"/>
            <ac:spMk id="2" creationId="{084A9D71-4DAA-2840-AC58-7FA4C000E99E}"/>
          </ac:spMkLst>
        </pc:spChg>
        <pc:spChg chg="del">
          <ac:chgData name="Jessica van den Berg" userId="080ef74e-06cc-4b86-ad9b-3fbf73237a1b" providerId="ADAL" clId="{235A7C42-D6BB-4E3E-B4EB-7144997C0193}" dt="2024-06-18T10:04:17.683" v="2001" actId="478"/>
          <ac:spMkLst>
            <pc:docMk/>
            <pc:sldMk cId="1509807012" sldId="277"/>
            <ac:spMk id="3" creationId="{63F490DF-4DD6-FBE4-F814-16E13B76FAFC}"/>
          </ac:spMkLst>
        </pc:spChg>
        <pc:spChg chg="mod">
          <ac:chgData name="Jessica van den Berg" userId="080ef74e-06cc-4b86-ad9b-3fbf73237a1b" providerId="ADAL" clId="{235A7C42-D6BB-4E3E-B4EB-7144997C0193}" dt="2024-06-18T10:07:40.416" v="2405" actId="1076"/>
          <ac:spMkLst>
            <pc:docMk/>
            <pc:sldMk cId="1509807012" sldId="277"/>
            <ac:spMk id="5" creationId="{E166F66D-B54E-4D44-1C3C-E2AE648283A1}"/>
          </ac:spMkLst>
        </pc:spChg>
        <pc:spChg chg="mod">
          <ac:chgData name="Jessica van den Berg" userId="080ef74e-06cc-4b86-ad9b-3fbf73237a1b" providerId="ADAL" clId="{235A7C42-D6BB-4E3E-B4EB-7144997C0193}" dt="2024-06-18T10:06:17.062" v="2316" actId="1076"/>
          <ac:spMkLst>
            <pc:docMk/>
            <pc:sldMk cId="1509807012" sldId="277"/>
            <ac:spMk id="6" creationId="{6EAAA7A2-BB80-AA39-660B-6404F2EDD23F}"/>
          </ac:spMkLst>
        </pc:spChg>
        <pc:spChg chg="mod">
          <ac:chgData name="Jessica van den Berg" userId="080ef74e-06cc-4b86-ad9b-3fbf73237a1b" providerId="ADAL" clId="{235A7C42-D6BB-4E3E-B4EB-7144997C0193}" dt="2024-06-18T10:03:51.653" v="1997"/>
          <ac:spMkLst>
            <pc:docMk/>
            <pc:sldMk cId="1509807012" sldId="277"/>
            <ac:spMk id="8" creationId="{67EDF171-4DE7-BF2F-2A02-843B53CC73A6}"/>
          </ac:spMkLst>
        </pc:spChg>
        <pc:spChg chg="mod">
          <ac:chgData name="Jessica van den Berg" userId="080ef74e-06cc-4b86-ad9b-3fbf73237a1b" providerId="ADAL" clId="{235A7C42-D6BB-4E3E-B4EB-7144997C0193}" dt="2024-06-18T10:03:49.449" v="1996" actId="20577"/>
          <ac:spMkLst>
            <pc:docMk/>
            <pc:sldMk cId="1509807012" sldId="277"/>
            <ac:spMk id="10" creationId="{0B35D47B-FC26-998C-43EA-CD5EFEE4E87A}"/>
          </ac:spMkLst>
        </pc:spChg>
        <pc:grpChg chg="add mod">
          <ac:chgData name="Jessica van den Berg" userId="080ef74e-06cc-4b86-ad9b-3fbf73237a1b" providerId="ADAL" clId="{235A7C42-D6BB-4E3E-B4EB-7144997C0193}" dt="2024-06-18T10:06:14.080" v="2314" actId="1076"/>
          <ac:grpSpMkLst>
            <pc:docMk/>
            <pc:sldMk cId="1509807012" sldId="277"/>
            <ac:grpSpMk id="4" creationId="{F3EBF6BC-4651-EAFA-763B-73277CBE011C}"/>
          </ac:grpSpMkLst>
        </pc:grpChg>
        <pc:picChg chg="mod">
          <ac:chgData name="Jessica van den Berg" userId="080ef74e-06cc-4b86-ad9b-3fbf73237a1b" providerId="ADAL" clId="{235A7C42-D6BB-4E3E-B4EB-7144997C0193}" dt="2024-06-18T10:06:03.815" v="2313"/>
          <ac:picMkLst>
            <pc:docMk/>
            <pc:sldMk cId="1509807012" sldId="277"/>
            <ac:picMk id="7" creationId="{9018477A-DB83-A8B1-4C30-D2ACAFE3CF5C}"/>
          </ac:picMkLst>
        </pc:picChg>
        <pc:cxnChg chg="add mod">
          <ac:chgData name="Jessica van den Berg" userId="080ef74e-06cc-4b86-ad9b-3fbf73237a1b" providerId="ADAL" clId="{235A7C42-D6BB-4E3E-B4EB-7144997C0193}" dt="2024-06-18T10:06:54.248" v="2333" actId="1582"/>
          <ac:cxnSpMkLst>
            <pc:docMk/>
            <pc:sldMk cId="1509807012" sldId="277"/>
            <ac:cxnSpMk id="11" creationId="{0B467301-FA19-0D2A-54F7-AC3E184AD845}"/>
          </ac:cxnSpMkLst>
        </pc:cxnChg>
      </pc:sldChg>
      <pc:sldChg chg="delSp modSp add mod">
        <pc:chgData name="Jessica van den Berg" userId="080ef74e-06cc-4b86-ad9b-3fbf73237a1b" providerId="ADAL" clId="{235A7C42-D6BB-4E3E-B4EB-7144997C0193}" dt="2024-06-18T12:30:54.436" v="2593"/>
        <pc:sldMkLst>
          <pc:docMk/>
          <pc:sldMk cId="1706631190" sldId="278"/>
        </pc:sldMkLst>
        <pc:spChg chg="mod">
          <ac:chgData name="Jessica van den Berg" userId="080ef74e-06cc-4b86-ad9b-3fbf73237a1b" providerId="ADAL" clId="{235A7C42-D6BB-4E3E-B4EB-7144997C0193}" dt="2024-06-18T12:28:54.285" v="2587" actId="20577"/>
          <ac:spMkLst>
            <pc:docMk/>
            <pc:sldMk cId="1706631190" sldId="278"/>
            <ac:spMk id="2" creationId="{084A9D71-4DAA-2840-AC58-7FA4C000E99E}"/>
          </ac:spMkLst>
        </pc:spChg>
        <pc:spChg chg="mod">
          <ac:chgData name="Jessica van den Berg" userId="080ef74e-06cc-4b86-ad9b-3fbf73237a1b" providerId="ADAL" clId="{235A7C42-D6BB-4E3E-B4EB-7144997C0193}" dt="2024-06-18T12:23:13.720" v="2480" actId="6549"/>
          <ac:spMkLst>
            <pc:docMk/>
            <pc:sldMk cId="1706631190" sldId="278"/>
            <ac:spMk id="3" creationId="{63F490DF-4DD6-FBE4-F814-16E13B76FAFC}"/>
          </ac:spMkLst>
        </pc:spChg>
        <pc:spChg chg="del mod">
          <ac:chgData name="Jessica van den Berg" userId="080ef74e-06cc-4b86-ad9b-3fbf73237a1b" providerId="ADAL" clId="{235A7C42-D6BB-4E3E-B4EB-7144997C0193}" dt="2024-06-18T12:30:54.436" v="2593"/>
          <ac:spMkLst>
            <pc:docMk/>
            <pc:sldMk cId="1706631190" sldId="278"/>
            <ac:spMk id="5" creationId="{E166F66D-B54E-4D44-1C3C-E2AE648283A1}"/>
          </ac:spMkLst>
        </pc:spChg>
        <pc:spChg chg="mod">
          <ac:chgData name="Jessica van den Berg" userId="080ef74e-06cc-4b86-ad9b-3fbf73237a1b" providerId="ADAL" clId="{235A7C42-D6BB-4E3E-B4EB-7144997C0193}" dt="2024-06-18T12:29:06.827" v="2588"/>
          <ac:spMkLst>
            <pc:docMk/>
            <pc:sldMk cId="1706631190" sldId="278"/>
            <ac:spMk id="10" creationId="{0B35D47B-FC26-998C-43EA-CD5EFEE4E87A}"/>
          </ac:spMkLst>
        </pc:spChg>
        <pc:picChg chg="mod">
          <ac:chgData name="Jessica van den Berg" userId="080ef74e-06cc-4b86-ad9b-3fbf73237a1b" providerId="ADAL" clId="{235A7C42-D6BB-4E3E-B4EB-7144997C0193}" dt="2024-06-18T12:28:12.689" v="2570" actId="1076"/>
          <ac:picMkLst>
            <pc:docMk/>
            <pc:sldMk cId="1706631190" sldId="278"/>
            <ac:picMk id="7" creationId="{E5AD0105-6800-AB0D-D815-8C08E60853C3}"/>
          </ac:picMkLst>
        </pc:picChg>
        <pc:picChg chg="mod">
          <ac:chgData name="Jessica van den Berg" userId="080ef74e-06cc-4b86-ad9b-3fbf73237a1b" providerId="ADAL" clId="{235A7C42-D6BB-4E3E-B4EB-7144997C0193}" dt="2024-06-18T12:28:12.689" v="2570" actId="1076"/>
          <ac:picMkLst>
            <pc:docMk/>
            <pc:sldMk cId="1706631190" sldId="278"/>
            <ac:picMk id="12" creationId="{245EF5AF-C9DE-365C-3F20-F870C0AF2548}"/>
          </ac:picMkLst>
        </pc:picChg>
        <pc:picChg chg="mod">
          <ac:chgData name="Jessica van den Berg" userId="080ef74e-06cc-4b86-ad9b-3fbf73237a1b" providerId="ADAL" clId="{235A7C42-D6BB-4E3E-B4EB-7144997C0193}" dt="2024-06-18T12:28:12.689" v="2570" actId="1076"/>
          <ac:picMkLst>
            <pc:docMk/>
            <pc:sldMk cId="1706631190" sldId="278"/>
            <ac:picMk id="14" creationId="{B7BB54DB-34AE-FF59-6AF7-F0FF0A4CD7EA}"/>
          </ac:picMkLst>
        </pc:picChg>
        <pc:picChg chg="del">
          <ac:chgData name="Jessica van den Berg" userId="080ef74e-06cc-4b86-ad9b-3fbf73237a1b" providerId="ADAL" clId="{235A7C42-D6BB-4E3E-B4EB-7144997C0193}" dt="2024-06-18T12:21:46.668" v="2458" actId="478"/>
          <ac:picMkLst>
            <pc:docMk/>
            <pc:sldMk cId="1706631190" sldId="278"/>
            <ac:picMk id="18" creationId="{52822565-A683-AE81-136D-72A27AFA1004}"/>
          </ac:picMkLst>
        </pc:picChg>
        <pc:picChg chg="del">
          <ac:chgData name="Jessica van den Berg" userId="080ef74e-06cc-4b86-ad9b-3fbf73237a1b" providerId="ADAL" clId="{235A7C42-D6BB-4E3E-B4EB-7144997C0193}" dt="2024-06-18T12:21:45.963" v="2457" actId="478"/>
          <ac:picMkLst>
            <pc:docMk/>
            <pc:sldMk cId="1706631190" sldId="278"/>
            <ac:picMk id="20" creationId="{66AAF7E7-B686-5143-8384-9FB00D85F9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9DCB-C08F-4503-889B-E4C01EC5839F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40D34-4297-407F-86A6-1A56A5982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33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500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57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159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21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1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61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08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77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3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86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75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123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652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40D34-4297-407F-86A6-1A56A5982F0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37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EF7DD-21E6-8720-C076-DAC605414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EFC40AC-92AD-8DBB-CB35-B4417052E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BA372A-F1F7-0D48-B1E5-42981A05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7D7FD9-D462-C68E-9179-DE083E04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3FABDD-EE7B-306A-FDF6-663E1A0B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63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257D6-CA39-032A-A5F3-1D513DF3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CA2660-B7EA-8C2F-012B-5A2638809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8CF3AF-8CDA-C409-5649-2920856E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654702-1C4E-B4D0-F7B6-209519FF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91C7D9-ABD8-4B0F-53C6-807E7540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32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826CD06-1E13-3EFE-EFF9-9DB86A89A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0AFF19-3C8F-AC19-275A-B8FC756C9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A865EA-90EF-A506-655D-E29A5529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27E8D3-5375-6B78-649D-378830E2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123AA5-EA0A-1D10-75C3-A8E4173A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699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13E68-953C-7585-0A6F-55DB7AD6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47C377-67F1-6EC7-C2C9-D7A7B90A3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FD667-EB1A-32B8-D28A-0C6C69E47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DCDA44-0839-00AB-8FAB-7DD2D434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5A4A4F-1917-5687-007A-B13A733B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58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2A1FD-675E-20CF-909B-9EF97287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26D2BB-7913-F6F2-AA2C-CAE0699FD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D29455-8162-DBB5-ABD4-4E8D1225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0E1C10-F7AD-30D7-B617-F6270EC4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730811-82F3-6FDD-A78D-21A52388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29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D6ABA-D8EB-26A5-CE96-2E85F8AB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F6F1D3-60E3-1AA1-D2D4-8F18BB73A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CEE6F2-DA50-7C0B-0204-7F8F49A6B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575740E-C399-87FB-CB23-5B000D19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20150E-34D5-7C1F-F2F8-21940311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CFBFA7-A10D-17B5-5FD4-A4ECB4D4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9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20698-B999-88A3-617C-43360F4C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FEC1C6-2446-7290-42DD-727988303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0175CF-84E2-E910-2DB4-94BDBDBCD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5DC076-1DAC-91B0-93B7-8151C1270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9E32744-3B37-4844-5D36-D7B5A69AF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FFF03F-D8B5-F1E2-3B23-29A125E9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08BF74B-93A7-0DF1-2709-B7C39B20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4568CA5-0B23-E0DC-CBEC-DC4561B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04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516EC-0687-ABF9-4DD2-5BA7D323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77F007C-9858-E545-7DAD-D0B04441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A26511-82B7-BC75-6F71-D7AD977E2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0FFE75-54F5-6F83-DCF6-FD2994C3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38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5DA20D3-51EF-E56D-2FFA-BC485AA1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5B2507-0A2B-6737-3560-0F812248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8BD68E-8ABF-D600-3C4E-AED40D86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43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A455B-B99F-B7C1-FB26-BA83D94E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A45D18-FFBE-DD3C-328B-7B25F2A3F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CC993BE-1089-8228-63A7-3ECD8C716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C155FB-E224-393F-BACB-11E67FFE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4A266C-6EB8-C9EA-B523-92402C52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675133-6BDD-3172-7925-996A9330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99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CEBD8-98C3-92B4-1498-FDCFED1D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6152B9-A7B9-20E9-F655-A5F3DB505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EA00835-283E-B287-ED41-2DF4C337A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0DE7F2-1BC7-A2D6-0B2A-23F1CA94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0C99E9-37C5-78FF-618F-A54BA138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C8D4EC-7D0E-E94E-4436-03B6C070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1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C646E1C-E785-F687-E7D8-AC9BC5A4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E4FEE0-995B-D64D-C5B1-D3DD36D68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F3F3B5-C07D-5B75-7439-257B67702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56962-B188-4D02-851D-DA7406F6BC21}" type="datetimeFigureOut">
              <a:rPr lang="nl-NL" smtClean="0"/>
              <a:t>26-6-2024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D9A9F5-6D6A-2F0B-7DC1-8CE5B77ED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5F0268-6C4A-D7A5-B095-3711F88BB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5EC9-D041-44D0-B3DF-A0D2CEEDA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5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rmUk2YUm14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oysrevil.blogspot.com/2006/06/new-takara-genx-core-body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31A0657D-1BD5-F967-B104-9793ABE97FCC}"/>
              </a:ext>
            </a:extLst>
          </p:cNvPr>
          <p:cNvSpPr/>
          <p:nvPr/>
        </p:nvSpPr>
        <p:spPr>
          <a:xfrm>
            <a:off x="261257" y="325369"/>
            <a:ext cx="12409714" cy="62072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5ACE74-5637-D26A-7E8F-759EF05F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3" y="1278635"/>
            <a:ext cx="6024881" cy="1956841"/>
          </a:xfrm>
        </p:spPr>
        <p:txBody>
          <a:bodyPr anchor="b">
            <a:normAutofit/>
          </a:bodyPr>
          <a:lstStyle/>
          <a:p>
            <a:r>
              <a:rPr lang="nl-NL" sz="4000" b="1" dirty="0">
                <a:latin typeface="{skinny} jeans" pitchFamily="2" charset="0"/>
              </a:rPr>
              <a:t>Superheld/schurk</a:t>
            </a:r>
            <a:br>
              <a:rPr lang="nl-NL" sz="4000" b="1" dirty="0">
                <a:latin typeface="{skinny} jeans" pitchFamily="2" charset="0"/>
              </a:rPr>
            </a:br>
            <a:r>
              <a:rPr lang="nl-NL" sz="2700" b="1" dirty="0">
                <a:latin typeface="{skinny} jeans" pitchFamily="2" charset="0"/>
              </a:rPr>
              <a:t>Draadfiguur met </a:t>
            </a:r>
            <a:r>
              <a:rPr lang="nl-NL" sz="2700" b="1" dirty="0" err="1">
                <a:latin typeface="{skinny} jeans" pitchFamily="2" charset="0"/>
              </a:rPr>
              <a:t>boetseerwas</a:t>
            </a:r>
            <a:br>
              <a:rPr lang="nl-NL" sz="3200" dirty="0">
                <a:latin typeface="Strange Marvel" panose="03000600000000000000" pitchFamily="66" charset="0"/>
              </a:rPr>
            </a:br>
            <a:br>
              <a:rPr lang="nl-NL" sz="3200" dirty="0">
                <a:latin typeface="Strange Marvel" panose="03000600000000000000" pitchFamily="66" charset="0"/>
              </a:rPr>
            </a:br>
            <a:endParaRPr lang="nl-NL" sz="2800" dirty="0">
              <a:latin typeface="DK Lemon Yellow Sun" panose="02000000000000000000" pitchFamily="50" charset="0"/>
            </a:endParaRPr>
          </a:p>
        </p:txBody>
      </p:sp>
      <p:sp>
        <p:nvSpPr>
          <p:cNvPr id="20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928F47B-9071-F991-C4C7-2D18E3899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4751" y="-71919"/>
            <a:ext cx="7245458" cy="72235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95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9B5A3E-9B12-07BE-30CD-18DF80863D81}"/>
              </a:ext>
            </a:extLst>
          </p:cNvPr>
          <p:cNvSpPr txBox="1"/>
          <p:nvPr/>
        </p:nvSpPr>
        <p:spPr>
          <a:xfrm>
            <a:off x="2793491" y="572101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Draadfiguur maken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333A62-DB25-5B4A-F1D4-C876FE91B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4689" y="1341542"/>
            <a:ext cx="3697580" cy="517284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697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26714" y="120721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9B5A3E-9B12-07BE-30CD-18DF80863D81}"/>
              </a:ext>
            </a:extLst>
          </p:cNvPr>
          <p:cNvSpPr txBox="1"/>
          <p:nvPr/>
        </p:nvSpPr>
        <p:spPr>
          <a:xfrm>
            <a:off x="2806440" y="242561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Draadfiguur maken</a:t>
            </a:r>
          </a:p>
        </p:txBody>
      </p:sp>
      <p:pic>
        <p:nvPicPr>
          <p:cNvPr id="4" name="Afbeelding 3" descr="Afbeelding met grijs, grond, schaar&#10;&#10;Automatisch gegenereerde beschrijving">
            <a:extLst>
              <a:ext uri="{FF2B5EF4-FFF2-40B4-BE49-F238E27FC236}">
                <a16:creationId xmlns:a16="http://schemas.microsoft.com/office/drawing/2014/main" id="{7EB696CF-80B4-4B8F-BE42-480391C9D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994784" y="1338590"/>
            <a:ext cx="4504453" cy="3851277"/>
          </a:xfrm>
          <a:prstGeom prst="rect">
            <a:avLst/>
          </a:prstGeom>
        </p:spPr>
      </p:pic>
      <p:pic>
        <p:nvPicPr>
          <p:cNvPr id="8" name="Afbeelding 7" descr="Afbeelding met grond, grijs, zilver, gereedschap&#10;&#10;Automatisch gegenereerde beschrijving">
            <a:extLst>
              <a:ext uri="{FF2B5EF4-FFF2-40B4-BE49-F238E27FC236}">
                <a16:creationId xmlns:a16="http://schemas.microsoft.com/office/drawing/2014/main" id="{CC63D071-6EEA-BCBA-0AF2-C6B5991C1B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48443" y="1309988"/>
            <a:ext cx="4504455" cy="39084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2058139-885C-C9B1-0D74-C8E74A711FC2}"/>
              </a:ext>
            </a:extLst>
          </p:cNvPr>
          <p:cNvSpPr txBox="1"/>
          <p:nvPr/>
        </p:nvSpPr>
        <p:spPr>
          <a:xfrm>
            <a:off x="839511" y="5276611"/>
            <a:ext cx="112257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Pak 1 van de 2 ijzerdraadjes die je hebt gekregen.</a:t>
            </a:r>
          </a:p>
          <a:p>
            <a:pPr algn="ctr"/>
            <a:r>
              <a:rPr lang="nl-NL" dirty="0"/>
              <a:t>Maak in het midden een ring (het hoofd). Draai de twee rechte delen netjes om elkaar heen. </a:t>
            </a:r>
          </a:p>
          <a:p>
            <a:pPr algn="ctr"/>
            <a:r>
              <a:rPr lang="nl-NL" dirty="0"/>
              <a:t>Gebruik het voorbeeldblaadje om te zien hoe lang het moet worden.</a:t>
            </a:r>
          </a:p>
        </p:txBody>
      </p:sp>
    </p:spTree>
    <p:extLst>
      <p:ext uri="{BB962C8B-B14F-4D97-AF65-F5344CB8AC3E}">
        <p14:creationId xmlns:p14="http://schemas.microsoft.com/office/powerpoint/2010/main" val="217422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 descr="Afbeelding met gereedschap, naald, grond, kunst&#10;&#10;Automatisch gegenereerde beschrijving">
            <a:extLst>
              <a:ext uri="{FF2B5EF4-FFF2-40B4-BE49-F238E27FC236}">
                <a16:creationId xmlns:a16="http://schemas.microsoft.com/office/drawing/2014/main" id="{5D69F659-9E5B-A6A3-F984-A5216BEE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94" y="1195073"/>
            <a:ext cx="7880517" cy="3834862"/>
          </a:xfrm>
          <a:prstGeom prst="rect">
            <a:avLst/>
          </a:prstGeom>
        </p:spPr>
      </p:pic>
      <p:pic>
        <p:nvPicPr>
          <p:cNvPr id="9" name="Afbeelding 8" descr="Afbeelding met grond, kabel, connector&#10;&#10;Automatisch gegenereerde beschrijving">
            <a:extLst>
              <a:ext uri="{FF2B5EF4-FFF2-40B4-BE49-F238E27FC236}">
                <a16:creationId xmlns:a16="http://schemas.microsoft.com/office/drawing/2014/main" id="{FCC52E37-9B80-2E92-EF26-0D8DF0FDC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171587" y="1348932"/>
            <a:ext cx="3791196" cy="348347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B35D47B-FC26-998C-43EA-CD5EFEE4E87A}"/>
              </a:ext>
            </a:extLst>
          </p:cNvPr>
          <p:cNvSpPr txBox="1"/>
          <p:nvPr/>
        </p:nvSpPr>
        <p:spPr>
          <a:xfrm>
            <a:off x="1437625" y="4884640"/>
            <a:ext cx="5914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Leg het tweede rechte stuk achter de plek waar de nek zit.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C2C30CF-1A62-2384-84B7-84215206D7AF}"/>
              </a:ext>
            </a:extLst>
          </p:cNvPr>
          <p:cNvSpPr txBox="1"/>
          <p:nvPr/>
        </p:nvSpPr>
        <p:spPr>
          <a:xfrm>
            <a:off x="7412760" y="4789498"/>
            <a:ext cx="5446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Draai deze netjes om de nek, </a:t>
            </a:r>
          </a:p>
          <a:p>
            <a:pPr algn="ctr"/>
            <a:r>
              <a:rPr lang="nl-NL" dirty="0"/>
              <a:t>zodat er twee armen ontstaan.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84A9D71-4DAA-2840-AC58-7FA4C000E99E}"/>
              </a:ext>
            </a:extLst>
          </p:cNvPr>
          <p:cNvSpPr txBox="1"/>
          <p:nvPr/>
        </p:nvSpPr>
        <p:spPr>
          <a:xfrm>
            <a:off x="2806440" y="242561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Draadfiguur maken</a:t>
            </a:r>
          </a:p>
        </p:txBody>
      </p:sp>
    </p:spTree>
    <p:extLst>
      <p:ext uri="{BB962C8B-B14F-4D97-AF65-F5344CB8AC3E}">
        <p14:creationId xmlns:p14="http://schemas.microsoft.com/office/powerpoint/2010/main" val="323128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B08B84B-C977-A554-5746-CDD46B1D291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35D47B-FC26-998C-43EA-CD5EFEE4E87A}"/>
              </a:ext>
            </a:extLst>
          </p:cNvPr>
          <p:cNvSpPr txBox="1"/>
          <p:nvPr/>
        </p:nvSpPr>
        <p:spPr>
          <a:xfrm>
            <a:off x="472479" y="5426034"/>
            <a:ext cx="6585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Buig handen, </a:t>
            </a:r>
            <a:r>
              <a:rPr lang="nl-NL" dirty="0" err="1"/>
              <a:t>ellebogen</a:t>
            </a:r>
            <a:r>
              <a:rPr lang="nl-NL" dirty="0"/>
              <a:t>, knieën </a:t>
            </a:r>
          </a:p>
          <a:p>
            <a:pPr algn="ctr"/>
            <a:r>
              <a:rPr lang="nl-NL" dirty="0"/>
              <a:t>en voeten zoals op het voorbeeld.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C2C30CF-1A62-2384-84B7-84215206D7AF}"/>
              </a:ext>
            </a:extLst>
          </p:cNvPr>
          <p:cNvSpPr txBox="1"/>
          <p:nvPr/>
        </p:nvSpPr>
        <p:spPr>
          <a:xfrm>
            <a:off x="5759467" y="4781731"/>
            <a:ext cx="5446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sz="1600" dirty="0"/>
              <a:t> </a:t>
            </a:r>
            <a:r>
              <a:rPr lang="nl-NL" dirty="0"/>
              <a:t>Maak de voeten vast aan een blokje hout met krammetjes. Plaats de voeten nu al op de goede plaats </a:t>
            </a:r>
          </a:p>
          <a:p>
            <a:pPr algn="ctr"/>
            <a:r>
              <a:rPr lang="nl-NL" dirty="0"/>
              <a:t>voor de goede houding!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Gebruik hiervoor een hamer en twee krammetjes.</a:t>
            </a:r>
          </a:p>
          <a:p>
            <a:pPr algn="ctr"/>
            <a:r>
              <a:rPr lang="nl-NL" dirty="0"/>
              <a:t>Zet je naam en klas onderop je blokje hout!</a:t>
            </a:r>
          </a:p>
        </p:txBody>
      </p:sp>
      <p:pic>
        <p:nvPicPr>
          <p:cNvPr id="4" name="Afbeelding 3" descr="Afbeelding met zand, grond, strand, voetafdruk&#10;&#10;Automatisch gegenereerde beschrijving">
            <a:extLst>
              <a:ext uri="{FF2B5EF4-FFF2-40B4-BE49-F238E27FC236}">
                <a16:creationId xmlns:a16="http://schemas.microsoft.com/office/drawing/2014/main" id="{97D25229-365A-012E-7537-1465F79C37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120" y="1586838"/>
            <a:ext cx="4598701" cy="344902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ED961A-4AA2-AEA5-B224-98AC10756963}"/>
              </a:ext>
            </a:extLst>
          </p:cNvPr>
          <p:cNvSpPr txBox="1"/>
          <p:nvPr/>
        </p:nvSpPr>
        <p:spPr>
          <a:xfrm>
            <a:off x="2806440" y="242561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Draadfiguur maken</a:t>
            </a:r>
          </a:p>
        </p:txBody>
      </p:sp>
      <p:pic>
        <p:nvPicPr>
          <p:cNvPr id="9" name="Afbeelding 8" descr="Afbeelding met overdekt, Beige, theezakje, muur&#10;&#10;Automatisch gegenereerde beschrijving">
            <a:extLst>
              <a:ext uri="{FF2B5EF4-FFF2-40B4-BE49-F238E27FC236}">
                <a16:creationId xmlns:a16="http://schemas.microsoft.com/office/drawing/2014/main" id="{7F87D18E-0C79-25B4-A29D-0F4909DB1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88856" y="1263541"/>
            <a:ext cx="3587351" cy="344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35D47B-FC26-998C-43EA-CD5EFEE4E87A}"/>
              </a:ext>
            </a:extLst>
          </p:cNvPr>
          <p:cNvSpPr txBox="1"/>
          <p:nvPr/>
        </p:nvSpPr>
        <p:spPr>
          <a:xfrm>
            <a:off x="2603526" y="5564330"/>
            <a:ext cx="7485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Buig je draadfiguur nu in de houding die je in je werkboekje hebt getekend. </a:t>
            </a:r>
          </a:p>
          <a:p>
            <a:pPr algn="ctr"/>
            <a:r>
              <a:rPr lang="nl-NL" u="sng" dirty="0"/>
              <a:t>Let op</a:t>
            </a:r>
            <a:r>
              <a:rPr lang="nl-NL" dirty="0"/>
              <a:t>: Jouw superheld/schurk moet een Dynamische houding hebben!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84A9D71-4DAA-2840-AC58-7FA4C000E99E}"/>
              </a:ext>
            </a:extLst>
          </p:cNvPr>
          <p:cNvSpPr txBox="1"/>
          <p:nvPr/>
        </p:nvSpPr>
        <p:spPr>
          <a:xfrm>
            <a:off x="2806440" y="242561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Draadfiguur maken</a:t>
            </a:r>
          </a:p>
        </p:txBody>
      </p:sp>
      <p:pic>
        <p:nvPicPr>
          <p:cNvPr id="13" name="Afbeelding 12" descr="Afbeelding met muur, overdekt&#10;&#10;Automatisch gegenereerde beschrijving">
            <a:extLst>
              <a:ext uri="{FF2B5EF4-FFF2-40B4-BE49-F238E27FC236}">
                <a16:creationId xmlns:a16="http://schemas.microsoft.com/office/drawing/2014/main" id="{1CBC9566-59B5-92F9-E5EF-5E3E5C9BE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7783" y="1658594"/>
            <a:ext cx="4759096" cy="3569322"/>
          </a:xfrm>
          <a:prstGeom prst="rect">
            <a:avLst/>
          </a:prstGeom>
        </p:spPr>
      </p:pic>
      <p:pic>
        <p:nvPicPr>
          <p:cNvPr id="4" name="Afbeelding 3" descr="Afbeelding met muur, kunst, overdekt, ontwerp&#10;&#10;Automatisch gegenereerde beschrijving">
            <a:extLst>
              <a:ext uri="{FF2B5EF4-FFF2-40B4-BE49-F238E27FC236}">
                <a16:creationId xmlns:a16="http://schemas.microsoft.com/office/drawing/2014/main" id="{83617B62-60FF-7DC1-462D-BFA2D1982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4501" y="1677729"/>
            <a:ext cx="4759097" cy="35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1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35D47B-FC26-998C-43EA-CD5EFEE4E87A}"/>
              </a:ext>
            </a:extLst>
          </p:cNvPr>
          <p:cNvSpPr txBox="1"/>
          <p:nvPr/>
        </p:nvSpPr>
        <p:spPr>
          <a:xfrm>
            <a:off x="2359946" y="627280"/>
            <a:ext cx="74858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Je gaat nu de </a:t>
            </a:r>
            <a:r>
              <a:rPr lang="nl-NL" dirty="0" err="1"/>
              <a:t>boetseerwas</a:t>
            </a:r>
            <a:r>
              <a:rPr lang="nl-NL" dirty="0"/>
              <a:t> op je draadfiguur aanbrengen.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84A9D71-4DAA-2840-AC58-7FA4C000E99E}"/>
              </a:ext>
            </a:extLst>
          </p:cNvPr>
          <p:cNvSpPr txBox="1"/>
          <p:nvPr/>
        </p:nvSpPr>
        <p:spPr>
          <a:xfrm>
            <a:off x="2562860" y="242560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err="1">
                <a:latin typeface="DK Lemon Yellow Sun" panose="02000000000000000000" pitchFamily="50" charset="0"/>
              </a:rPr>
              <a:t>Boetseerwas</a:t>
            </a:r>
            <a:r>
              <a:rPr lang="nl-NL" sz="4400" dirty="0">
                <a:latin typeface="DK Lemon Yellow Sun" panose="02000000000000000000" pitchFamily="50" charset="0"/>
              </a:rPr>
              <a:t> op je draadfiguur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3F490DF-4DD6-FBE4-F814-16E13B76FAFC}"/>
              </a:ext>
            </a:extLst>
          </p:cNvPr>
          <p:cNvSpPr txBox="1"/>
          <p:nvPr/>
        </p:nvSpPr>
        <p:spPr>
          <a:xfrm>
            <a:off x="-198956" y="5394210"/>
            <a:ext cx="74858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Maak de </a:t>
            </a:r>
            <a:r>
              <a:rPr lang="nl-NL" dirty="0" err="1"/>
              <a:t>boetseerwas</a:t>
            </a:r>
            <a:r>
              <a:rPr lang="nl-NL" dirty="0"/>
              <a:t> warm tussen je vingers </a:t>
            </a:r>
          </a:p>
          <a:p>
            <a:pPr algn="ctr"/>
            <a:r>
              <a:rPr lang="nl-NL" dirty="0"/>
              <a:t>om het zacht te maken. </a:t>
            </a:r>
          </a:p>
          <a:p>
            <a:pPr algn="ctr"/>
            <a:r>
              <a:rPr lang="nl-NL" dirty="0"/>
              <a:t>Gebruik steeds maar een klein beetje was.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166F66D-B54E-4D44-1C3C-E2AE648283A1}"/>
              </a:ext>
            </a:extLst>
          </p:cNvPr>
          <p:cNvSpPr txBox="1"/>
          <p:nvPr/>
        </p:nvSpPr>
        <p:spPr>
          <a:xfrm>
            <a:off x="5014543" y="5397713"/>
            <a:ext cx="74858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dirty="0"/>
              <a:t>Vorm de was beetje bij beetje om het draadfiguur. </a:t>
            </a:r>
          </a:p>
          <a:p>
            <a:pPr algn="ctr"/>
            <a:r>
              <a:rPr lang="nl-NL" dirty="0"/>
              <a:t>Zorg ervoor dat je het overal even dik maakt </a:t>
            </a:r>
          </a:p>
          <a:p>
            <a:pPr algn="ctr"/>
            <a:r>
              <a:rPr lang="nl-NL" dirty="0"/>
              <a:t>en het goed aan elkaar vast zit.</a:t>
            </a:r>
          </a:p>
        </p:txBody>
      </p:sp>
      <p:pic>
        <p:nvPicPr>
          <p:cNvPr id="18" name="Afbeelding 17" descr="Afbeelding met nagel, vinger, persoon, duim&#10;&#10;Automatisch gegenereerde beschrijving">
            <a:extLst>
              <a:ext uri="{FF2B5EF4-FFF2-40B4-BE49-F238E27FC236}">
                <a16:creationId xmlns:a16="http://schemas.microsoft.com/office/drawing/2014/main" id="{52822565-A683-AE81-136D-72A27AFA1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628129" y="1594276"/>
            <a:ext cx="4001233" cy="3729681"/>
          </a:xfrm>
          <a:prstGeom prst="rect">
            <a:avLst/>
          </a:prstGeom>
        </p:spPr>
      </p:pic>
      <p:pic>
        <p:nvPicPr>
          <p:cNvPr id="20" name="Afbeelding 19" descr="Afbeelding met persoon, gereedschap, nagel, vinger&#10;&#10;Automatisch gegenereerde beschrijving">
            <a:extLst>
              <a:ext uri="{FF2B5EF4-FFF2-40B4-BE49-F238E27FC236}">
                <a16:creationId xmlns:a16="http://schemas.microsoft.com/office/drawing/2014/main" id="{66AAF7E7-B686-5143-8384-9FB00D85F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56827" y="1567581"/>
            <a:ext cx="4001234" cy="37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05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35D47B-FC26-998C-43EA-CD5EFEE4E87A}"/>
              </a:ext>
            </a:extLst>
          </p:cNvPr>
          <p:cNvSpPr txBox="1"/>
          <p:nvPr/>
        </p:nvSpPr>
        <p:spPr>
          <a:xfrm>
            <a:off x="2359946" y="627280"/>
            <a:ext cx="74858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r>
              <a:rPr lang="nl-NL" sz="1800" dirty="0"/>
              <a:t>Voeg details toe. Maak er een echte superheld van!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84A9D71-4DAA-2840-AC58-7FA4C000E99E}"/>
              </a:ext>
            </a:extLst>
          </p:cNvPr>
          <p:cNvSpPr txBox="1"/>
          <p:nvPr/>
        </p:nvSpPr>
        <p:spPr>
          <a:xfrm>
            <a:off x="2562860" y="242560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Details toevoegen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3F490DF-4DD6-FBE4-F814-16E13B76FAFC}"/>
              </a:ext>
            </a:extLst>
          </p:cNvPr>
          <p:cNvSpPr txBox="1"/>
          <p:nvPr/>
        </p:nvSpPr>
        <p:spPr>
          <a:xfrm>
            <a:off x="-198956" y="5394210"/>
            <a:ext cx="74858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pPr algn="ctr"/>
            <a:endParaRPr lang="nl-NL" dirty="0"/>
          </a:p>
        </p:txBody>
      </p:sp>
      <p:pic>
        <p:nvPicPr>
          <p:cNvPr id="7" name="Afbeelding 6" descr="Afbeelding met kunst, haak, beeldhouwwerk&#10;&#10;Automatisch gegenereerde beschrijving">
            <a:extLst>
              <a:ext uri="{FF2B5EF4-FFF2-40B4-BE49-F238E27FC236}">
                <a16:creationId xmlns:a16="http://schemas.microsoft.com/office/drawing/2014/main" id="{E5AD0105-6800-AB0D-D815-8C08E60853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5307" y="2073753"/>
            <a:ext cx="4441385" cy="3331039"/>
          </a:xfrm>
          <a:prstGeom prst="rect">
            <a:avLst/>
          </a:prstGeom>
        </p:spPr>
      </p:pic>
      <p:pic>
        <p:nvPicPr>
          <p:cNvPr id="12" name="Afbeelding 11" descr="Afbeelding met kunst, haak, buitenshuis&#10;&#10;Automatisch gegenereerde beschrijving">
            <a:extLst>
              <a:ext uri="{FF2B5EF4-FFF2-40B4-BE49-F238E27FC236}">
                <a16:creationId xmlns:a16="http://schemas.microsoft.com/office/drawing/2014/main" id="{245EF5AF-C9DE-365C-3F20-F870C0AF25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8593" y="2069514"/>
            <a:ext cx="4407468" cy="3305601"/>
          </a:xfrm>
          <a:prstGeom prst="rect">
            <a:avLst/>
          </a:prstGeom>
        </p:spPr>
      </p:pic>
      <p:pic>
        <p:nvPicPr>
          <p:cNvPr id="14" name="Afbeelding 13" descr="Afbeelding met buitenshuis, grond, kunst&#10;&#10;Automatisch gegenereerde beschrijving">
            <a:extLst>
              <a:ext uri="{FF2B5EF4-FFF2-40B4-BE49-F238E27FC236}">
                <a16:creationId xmlns:a16="http://schemas.microsoft.com/office/drawing/2014/main" id="{B7BB54DB-34AE-FF59-6AF7-F0FF0A4CD7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74" y="2059238"/>
            <a:ext cx="4451687" cy="33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3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20721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84A9D71-4DAA-2840-AC58-7FA4C000E99E}"/>
              </a:ext>
            </a:extLst>
          </p:cNvPr>
          <p:cNvSpPr txBox="1"/>
          <p:nvPr/>
        </p:nvSpPr>
        <p:spPr>
          <a:xfrm>
            <a:off x="2556011" y="734350"/>
            <a:ext cx="7079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Belangrijke afspraken</a:t>
            </a:r>
          </a:p>
          <a:p>
            <a:pPr algn="ctr"/>
            <a:r>
              <a:rPr lang="nl-NL" sz="2800" dirty="0">
                <a:latin typeface="DK Lemon Yellow Sun" panose="02000000000000000000" pitchFamily="50" charset="0"/>
              </a:rPr>
              <a:t>Over werken met </a:t>
            </a:r>
            <a:r>
              <a:rPr lang="nl-NL" sz="2800" dirty="0" err="1">
                <a:latin typeface="DK Lemon Yellow Sun" panose="02000000000000000000" pitchFamily="50" charset="0"/>
              </a:rPr>
              <a:t>boetseerwas</a:t>
            </a:r>
            <a:endParaRPr lang="nl-NL" sz="2800" dirty="0">
              <a:latin typeface="DK Lemon Yellow Sun" panose="02000000000000000000" pitchFamily="50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3F490DF-4DD6-FBE4-F814-16E13B76FAFC}"/>
              </a:ext>
            </a:extLst>
          </p:cNvPr>
          <p:cNvSpPr txBox="1"/>
          <p:nvPr/>
        </p:nvSpPr>
        <p:spPr>
          <a:xfrm>
            <a:off x="892891" y="2184111"/>
            <a:ext cx="8758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latin typeface="{skinny} jeans" pitchFamily="2" charset="0"/>
            </a:endParaRPr>
          </a:p>
          <a:p>
            <a:pPr marL="285750" indent="-285750">
              <a:buFontTx/>
              <a:buChar char="-"/>
            </a:pPr>
            <a:r>
              <a:rPr lang="nl-NL" sz="2400" dirty="0"/>
              <a:t>Gebruik een placemat tijdens het werken met </a:t>
            </a:r>
            <a:r>
              <a:rPr lang="nl-NL" sz="2400" dirty="0" err="1"/>
              <a:t>boetseerwas</a:t>
            </a:r>
            <a:r>
              <a:rPr lang="nl-NL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Gebruik niet teveel. Heb je niet genoeg, dan haal je nog iets bij je docent.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Was je handen van tevoren en naderhand.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Ga netjes met materialen om: Niet gooien!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Hou de was bij elkaar als je niet gebruikt. 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Lever wat je niet gebruikt in bij je docent aan het </a:t>
            </a:r>
          </a:p>
          <a:p>
            <a:r>
              <a:rPr lang="nl-NL" sz="2400" dirty="0"/>
              <a:t>einde van de les.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693B05-812B-50CB-0430-B7B802D4A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44" y="3310735"/>
            <a:ext cx="4547823" cy="3330068"/>
          </a:xfrm>
          <a:prstGeom prst="rect">
            <a:avLst/>
          </a:prstGeom>
        </p:spPr>
      </p:pic>
      <p:pic>
        <p:nvPicPr>
          <p:cNvPr id="8" name="Picture 2" descr="PS 3 Lesson:4 Unit:4">
            <a:extLst>
              <a:ext uri="{FF2B5EF4-FFF2-40B4-BE49-F238E27FC236}">
                <a16:creationId xmlns:a16="http://schemas.microsoft.com/office/drawing/2014/main" id="{CCD01013-0BDE-B5E6-EA24-7ADE73F2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411" y="5479378"/>
            <a:ext cx="1663898" cy="16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accel="3000" decel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F7EC894B-641A-E921-BAC9-EE520416EB8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1E13F4-64F5-60C5-2CA5-2084DEE644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8D184D-8FA6-086E-7D3C-E6BEB73C7B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Batman: The Animated Series | Remastered Opening Titles | Warner Bros. Entertainment">
            <a:hlinkClick r:id="" action="ppaction://media"/>
            <a:extLst>
              <a:ext uri="{FF2B5EF4-FFF2-40B4-BE49-F238E27FC236}">
                <a16:creationId xmlns:a16="http://schemas.microsoft.com/office/drawing/2014/main" id="{9DF2A743-E98A-312F-645D-7C18708A2D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CAF68E-7E3E-C1BE-D124-5CDF6D6B4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11450E3-7714-BB64-A381-5DA8F123D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29" y="-1798197"/>
            <a:ext cx="12316857" cy="10454393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EDFF3E77-8588-A184-708D-F663261802E8}"/>
              </a:ext>
            </a:extLst>
          </p:cNvPr>
          <p:cNvSpPr/>
          <p:nvPr/>
        </p:nvSpPr>
        <p:spPr>
          <a:xfrm>
            <a:off x="613870" y="281180"/>
            <a:ext cx="6201104" cy="2235989"/>
          </a:xfrm>
          <a:prstGeom prst="roundRect">
            <a:avLst/>
          </a:prstGeom>
          <a:solidFill>
            <a:srgbClr val="12030A"/>
          </a:solidFill>
          <a:ln w="60325">
            <a:solidFill>
              <a:srgbClr val="E4AA53">
                <a:alpha val="9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1ADC6E-B8CC-1A3A-63D7-63ECC21D4928}"/>
              </a:ext>
            </a:extLst>
          </p:cNvPr>
          <p:cNvSpPr txBox="1"/>
          <p:nvPr/>
        </p:nvSpPr>
        <p:spPr>
          <a:xfrm>
            <a:off x="1336345" y="710109"/>
            <a:ext cx="570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{skinny} jeans solid" pitchFamily="2" charset="0"/>
              </a:rPr>
              <a:t>WAT GA JE MAKEN?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7B1F9A2-D670-A330-E825-54178F6AA00C}"/>
              </a:ext>
            </a:extLst>
          </p:cNvPr>
          <p:cNvSpPr txBox="1"/>
          <p:nvPr/>
        </p:nvSpPr>
        <p:spPr>
          <a:xfrm>
            <a:off x="860863" y="1271935"/>
            <a:ext cx="570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  <a:latin typeface="DK Lemon Yellow Sun" panose="02000000000000000000" pitchFamily="50" charset="0"/>
              </a:rPr>
              <a:t>Je maakt een superheld van </a:t>
            </a:r>
          </a:p>
          <a:p>
            <a:pPr algn="ctr"/>
            <a:r>
              <a:rPr lang="nl-NL" sz="2800" dirty="0">
                <a:solidFill>
                  <a:schemeClr val="bg1"/>
                </a:solidFill>
                <a:latin typeface="DK Lemon Yellow Sun" panose="02000000000000000000" pitchFamily="50" charset="0"/>
              </a:rPr>
              <a:t>ijzerdraad en </a:t>
            </a:r>
            <a:r>
              <a:rPr lang="nl-NL" sz="2800" dirty="0" err="1">
                <a:solidFill>
                  <a:schemeClr val="bg1"/>
                </a:solidFill>
                <a:latin typeface="DK Lemon Yellow Sun" panose="02000000000000000000" pitchFamily="50" charset="0"/>
              </a:rPr>
              <a:t>boetseerwas</a:t>
            </a:r>
            <a:r>
              <a:rPr lang="nl-NL" sz="2800" dirty="0">
                <a:solidFill>
                  <a:schemeClr val="bg1"/>
                </a:solidFill>
                <a:latin typeface="DK Lemon Yellow Sun" panose="02000000000000000000" pitchFamily="50" charset="0"/>
              </a:rPr>
              <a:t>.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220F888-FFE8-8ED7-6889-ED9AB29F7538}"/>
              </a:ext>
            </a:extLst>
          </p:cNvPr>
          <p:cNvGrpSpPr/>
          <p:nvPr/>
        </p:nvGrpSpPr>
        <p:grpSpPr>
          <a:xfrm>
            <a:off x="3460990" y="2300701"/>
            <a:ext cx="5707117" cy="1812336"/>
            <a:chOff x="3460990" y="2352071"/>
            <a:chExt cx="5707117" cy="2170199"/>
          </a:xfrm>
        </p:grpSpPr>
        <p:sp>
          <p:nvSpPr>
            <p:cNvPr id="3" name="Rechthoek: afgeronde hoeken 2">
              <a:extLst>
                <a:ext uri="{FF2B5EF4-FFF2-40B4-BE49-F238E27FC236}">
                  <a16:creationId xmlns:a16="http://schemas.microsoft.com/office/drawing/2014/main" id="{C51B201A-77AC-8941-CAE8-0F1BADE55B84}"/>
                </a:ext>
              </a:extLst>
            </p:cNvPr>
            <p:cNvSpPr/>
            <p:nvPr/>
          </p:nvSpPr>
          <p:spPr>
            <a:xfrm>
              <a:off x="4202462" y="2352071"/>
              <a:ext cx="4224174" cy="2153857"/>
            </a:xfrm>
            <a:prstGeom prst="roundRect">
              <a:avLst/>
            </a:prstGeom>
            <a:solidFill>
              <a:srgbClr val="12030A"/>
            </a:solidFill>
            <a:ln w="63500">
              <a:solidFill>
                <a:srgbClr val="E4AA53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1A687B19-437B-46A6-3CC4-51C22CBC5E4D}"/>
                </a:ext>
              </a:extLst>
            </p:cNvPr>
            <p:cNvSpPr txBox="1"/>
            <p:nvPr/>
          </p:nvSpPr>
          <p:spPr>
            <a:xfrm>
              <a:off x="3460990" y="2790085"/>
              <a:ext cx="5707117" cy="1732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bg1"/>
                  </a:solidFill>
                  <a:latin typeface="DK Lemon Yellow Sun" panose="02000000000000000000" pitchFamily="50" charset="0"/>
                </a:rPr>
                <a:t>Deze superheld heeft een </a:t>
              </a:r>
            </a:p>
            <a:p>
              <a:pPr algn="ctr"/>
              <a:r>
                <a:rPr lang="nl-NL" sz="3200" u="sng" dirty="0">
                  <a:solidFill>
                    <a:schemeClr val="bg1"/>
                  </a:solidFill>
                  <a:latin typeface="DK Lemon Yellow Sun" panose="02000000000000000000" pitchFamily="50" charset="0"/>
                </a:rPr>
                <a:t>dynamische</a:t>
              </a:r>
              <a:r>
                <a:rPr lang="nl-NL" sz="3200" dirty="0">
                  <a:solidFill>
                    <a:schemeClr val="bg1"/>
                  </a:solidFill>
                  <a:latin typeface="DK Lemon Yellow Sun" panose="02000000000000000000" pitchFamily="50" charset="0"/>
                </a:rPr>
                <a:t> houding</a:t>
              </a:r>
            </a:p>
            <a:p>
              <a:pPr algn="ctr"/>
              <a:endParaRPr lang="nl-NL" sz="2400" u="sng" dirty="0">
                <a:solidFill>
                  <a:schemeClr val="bg1"/>
                </a:solidFill>
                <a:latin typeface="DK Lemon Yellow Sun" panose="02000000000000000000" pitchFamily="50" charset="0"/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B7A1C75-7CF7-57B1-7A3F-5BF82E9CD579}"/>
              </a:ext>
            </a:extLst>
          </p:cNvPr>
          <p:cNvGrpSpPr/>
          <p:nvPr/>
        </p:nvGrpSpPr>
        <p:grpSpPr>
          <a:xfrm>
            <a:off x="8180559" y="362159"/>
            <a:ext cx="3318206" cy="4549661"/>
            <a:chOff x="8656264" y="434830"/>
            <a:chExt cx="2921866" cy="4240329"/>
          </a:xfrm>
        </p:grpSpPr>
        <p:pic>
          <p:nvPicPr>
            <p:cNvPr id="9" name="Afbeelding 8" descr="Afbeelding met muur, overdekt, insect, ongewerveld dier&#10;&#10;Automatisch gegenereerde beschrijving">
              <a:extLst>
                <a:ext uri="{FF2B5EF4-FFF2-40B4-BE49-F238E27FC236}">
                  <a16:creationId xmlns:a16="http://schemas.microsoft.com/office/drawing/2014/main" id="{75760016-1F8E-FEA8-8911-7C7F5E745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7997032" y="1094062"/>
              <a:ext cx="4240329" cy="2921866"/>
            </a:xfrm>
            <a:prstGeom prst="roundRect">
              <a:avLst/>
            </a:prstGeom>
            <a:ln w="57150">
              <a:solidFill>
                <a:srgbClr val="E4AA53"/>
              </a:solidFill>
            </a:ln>
          </p:spPr>
        </p:pic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88CB3D1-0B10-487B-4088-8E361FF73A73}"/>
                </a:ext>
              </a:extLst>
            </p:cNvPr>
            <p:cNvSpPr/>
            <p:nvPr/>
          </p:nvSpPr>
          <p:spPr>
            <a:xfrm rot="871118">
              <a:off x="9687294" y="4094794"/>
              <a:ext cx="574935" cy="118671"/>
            </a:xfrm>
            <a:prstGeom prst="rect">
              <a:avLst/>
            </a:prstGeom>
            <a:solidFill>
              <a:srgbClr val="B796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074" name="Picture 2" descr="PS 3 Lesson:4 Unit:4">
            <a:extLst>
              <a:ext uri="{FF2B5EF4-FFF2-40B4-BE49-F238E27FC236}">
                <a16:creationId xmlns:a16="http://schemas.microsoft.com/office/drawing/2014/main" id="{32A4DAC9-2CDD-5D12-B5C9-68B74D3C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411" y="4232708"/>
            <a:ext cx="2910568" cy="29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5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accel="3000" decel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D61D3-2FA2-E056-E5C5-8671BF042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4A9357FD-8885-9C4C-F45C-A40F6C7BA0A4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8A68D-E215-063F-E401-A06690CD7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393" y="725426"/>
            <a:ext cx="4264769" cy="50589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FED7BD-10C2-8B5D-626E-E1195C4F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974" y="725426"/>
            <a:ext cx="4264768" cy="50589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D3A311F-131F-8530-E6A6-A7E233C40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2985" y="725426"/>
            <a:ext cx="3561682" cy="5058926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190014D-FFF6-4ED7-142E-4DE7920F9959}"/>
              </a:ext>
            </a:extLst>
          </p:cNvPr>
          <p:cNvSpPr txBox="1"/>
          <p:nvPr/>
        </p:nvSpPr>
        <p:spPr>
          <a:xfrm>
            <a:off x="4828789" y="2028616"/>
            <a:ext cx="31849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DK Lemon Yellow Sun" panose="02000000000000000000" pitchFamily="50" charset="0"/>
              </a:rPr>
              <a:t>Statische </a:t>
            </a:r>
          </a:p>
          <a:p>
            <a:pPr algn="ctr"/>
            <a:r>
              <a:rPr lang="nl-NL" sz="2800" dirty="0">
                <a:latin typeface="DK Lemon Yellow Sun" panose="02000000000000000000" pitchFamily="50" charset="0"/>
              </a:rPr>
              <a:t>houding </a:t>
            </a:r>
          </a:p>
          <a:p>
            <a:pPr algn="ctr"/>
            <a:r>
              <a:rPr lang="nl-NL" sz="2400" dirty="0">
                <a:latin typeface="DK Lemon Yellow Sun" panose="02000000000000000000" pitchFamily="50" charset="0"/>
              </a:rPr>
              <a:t>of</a:t>
            </a:r>
            <a:r>
              <a:rPr lang="nl-NL" sz="4000" dirty="0">
                <a:latin typeface="DK Lemon Yellow Sun" panose="02000000000000000000" pitchFamily="50" charset="0"/>
              </a:rPr>
              <a:t>  </a:t>
            </a:r>
          </a:p>
          <a:p>
            <a:pPr algn="ctr"/>
            <a:r>
              <a:rPr lang="nl-NL" sz="4000" dirty="0">
                <a:latin typeface="DK Lemon Yellow Sun" panose="02000000000000000000" pitchFamily="50" charset="0"/>
              </a:rPr>
              <a:t>Dynamische</a:t>
            </a:r>
          </a:p>
          <a:p>
            <a:pPr algn="ctr"/>
            <a:r>
              <a:rPr lang="nl-NL" sz="2800" dirty="0">
                <a:latin typeface="DK Lemon Yellow Sun" panose="02000000000000000000" pitchFamily="50" charset="0"/>
              </a:rPr>
              <a:t>houding?</a:t>
            </a:r>
          </a:p>
        </p:txBody>
      </p:sp>
    </p:spTree>
    <p:extLst>
      <p:ext uri="{BB962C8B-B14F-4D97-AF65-F5344CB8AC3E}">
        <p14:creationId xmlns:p14="http://schemas.microsoft.com/office/powerpoint/2010/main" val="37633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4120F-997D-5C5C-21FD-D6075987F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CDC33AEB-336D-A96F-9886-18E029434FAA}"/>
              </a:ext>
            </a:extLst>
          </p:cNvPr>
          <p:cNvSpPr/>
          <p:nvPr/>
        </p:nvSpPr>
        <p:spPr>
          <a:xfrm>
            <a:off x="751597" y="598481"/>
            <a:ext cx="6583468" cy="5802320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128E454-870A-8791-758C-D7407354A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6389" y="598482"/>
            <a:ext cx="3854014" cy="580232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22828DB-6504-571C-AF4D-33688CCDD1B9}"/>
              </a:ext>
            </a:extLst>
          </p:cNvPr>
          <p:cNvSpPr txBox="1"/>
          <p:nvPr/>
        </p:nvSpPr>
        <p:spPr>
          <a:xfrm>
            <a:off x="1055739" y="1089362"/>
            <a:ext cx="62233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DK Lemon Yellow Sun" panose="02000000000000000000" pitchFamily="50" charset="0"/>
              </a:rPr>
              <a:t>Statische houding</a:t>
            </a:r>
          </a:p>
          <a:p>
            <a:pPr algn="ctr"/>
            <a:endParaRPr lang="nl-NL" sz="2000" dirty="0">
              <a:latin typeface="{skinny} jeans" pitchFamily="2" charset="0"/>
            </a:endParaRPr>
          </a:p>
          <a:p>
            <a:r>
              <a:rPr lang="nl-NL" sz="2800" dirty="0"/>
              <a:t>Weinig beweging van de figuren.</a:t>
            </a:r>
          </a:p>
          <a:p>
            <a:r>
              <a:rPr lang="nl-NL" sz="2800" dirty="0"/>
              <a:t>Personen/dieren lijken stil te staan en </a:t>
            </a:r>
          </a:p>
          <a:p>
            <a:r>
              <a:rPr lang="nl-NL" sz="2800" dirty="0"/>
              <a:t>dus niet teveel te bewegen.</a:t>
            </a:r>
          </a:p>
          <a:p>
            <a:endParaRPr lang="nl-NL" sz="2800" dirty="0"/>
          </a:p>
          <a:p>
            <a:r>
              <a:rPr lang="nl-NL" sz="2800" dirty="0"/>
              <a:t>Kleding hangt, haren hangen</a:t>
            </a:r>
          </a:p>
          <a:p>
            <a:endParaRPr lang="nl-NL" sz="2800" dirty="0"/>
          </a:p>
          <a:p>
            <a:r>
              <a:rPr lang="nl-NL" sz="2800" dirty="0"/>
              <a:t>Rechte lijnen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7E41C037-1573-F6A4-EE77-829A1DA668D2}"/>
              </a:ext>
            </a:extLst>
          </p:cNvPr>
          <p:cNvGrpSpPr/>
          <p:nvPr/>
        </p:nvGrpSpPr>
        <p:grpSpPr>
          <a:xfrm>
            <a:off x="8550409" y="1409958"/>
            <a:ext cx="2484120" cy="3715247"/>
            <a:chOff x="9029700" y="1691640"/>
            <a:chExt cx="2484120" cy="3715247"/>
          </a:xfrm>
        </p:grpSpPr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9061D37C-98F8-F0DA-E359-C051605C2B03}"/>
                </a:ext>
              </a:extLst>
            </p:cNvPr>
            <p:cNvCxnSpPr>
              <a:cxnSpLocks/>
            </p:cNvCxnSpPr>
            <p:nvPr/>
          </p:nvCxnSpPr>
          <p:spPr>
            <a:xfrm>
              <a:off x="10271760" y="1691640"/>
              <a:ext cx="0" cy="27788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2B5C5E5D-97FB-658D-3C1D-BB879E44FE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9700" y="3601828"/>
              <a:ext cx="248412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8E67CA25-3EF3-4428-071B-23DCBDD0B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7380" y="3960339"/>
              <a:ext cx="0" cy="144654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48BE47C-1E02-F631-33E2-255CDE881921}"/>
              </a:ext>
            </a:extLst>
          </p:cNvPr>
          <p:cNvCxnSpPr>
            <a:cxnSpLocks/>
          </p:cNvCxnSpPr>
          <p:nvPr/>
        </p:nvCxnSpPr>
        <p:spPr>
          <a:xfrm flipV="1">
            <a:off x="3220278" y="4115010"/>
            <a:ext cx="4988774" cy="72978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5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D05F5-0158-A9DF-2AD6-3C4102287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B28373CD-DCCD-7F01-9290-E454E3EC317C}"/>
              </a:ext>
            </a:extLst>
          </p:cNvPr>
          <p:cNvSpPr/>
          <p:nvPr/>
        </p:nvSpPr>
        <p:spPr>
          <a:xfrm>
            <a:off x="5910688" y="527839"/>
            <a:ext cx="6012214" cy="5802320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39B350-E1EC-B907-9441-E5F3786D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4" y="527838"/>
            <a:ext cx="5325999" cy="5802319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387A046-A387-2E88-6972-2BA74E801357}"/>
              </a:ext>
            </a:extLst>
          </p:cNvPr>
          <p:cNvSpPr txBox="1"/>
          <p:nvPr/>
        </p:nvSpPr>
        <p:spPr>
          <a:xfrm>
            <a:off x="6492556" y="796485"/>
            <a:ext cx="549350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DK Lemon Yellow Sun" panose="02000000000000000000" pitchFamily="50" charset="0"/>
              </a:rPr>
              <a:t>Dynamische houding</a:t>
            </a:r>
          </a:p>
          <a:p>
            <a:pPr algn="ctr"/>
            <a:endParaRPr lang="nl-NL" sz="2000" dirty="0">
              <a:latin typeface="{skinny} jeans" pitchFamily="2" charset="0"/>
            </a:endParaRPr>
          </a:p>
          <a:p>
            <a:r>
              <a:rPr lang="nl-NL" sz="2700" dirty="0"/>
              <a:t>Veel beweging in de figuren. </a:t>
            </a:r>
          </a:p>
          <a:p>
            <a:r>
              <a:rPr lang="nl-NL" sz="2700" dirty="0"/>
              <a:t>Figuur in actie dus!</a:t>
            </a:r>
          </a:p>
          <a:p>
            <a:endParaRPr lang="nl-NL" sz="2700" dirty="0"/>
          </a:p>
          <a:p>
            <a:r>
              <a:rPr lang="nl-NL" sz="2700" dirty="0"/>
              <a:t>Persoon/dier lijkt in beweging te zijn.</a:t>
            </a:r>
          </a:p>
          <a:p>
            <a:r>
              <a:rPr lang="nl-NL" sz="2700" dirty="0"/>
              <a:t>Uitgestrekte armen en benen.</a:t>
            </a:r>
          </a:p>
          <a:p>
            <a:r>
              <a:rPr lang="nl-NL" sz="2700" dirty="0"/>
              <a:t>Kleding lijkt ook te bewegen (wapperen)</a:t>
            </a:r>
          </a:p>
          <a:p>
            <a:endParaRPr lang="nl-NL" sz="2700" dirty="0"/>
          </a:p>
          <a:p>
            <a:r>
              <a:rPr lang="nl-NL" sz="2700" dirty="0"/>
              <a:t>Heel veel schuine lijnen, verschillende richtingen op.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96F0C54E-890C-769C-ACDF-E2BE391CEC22}"/>
              </a:ext>
            </a:extLst>
          </p:cNvPr>
          <p:cNvGrpSpPr/>
          <p:nvPr/>
        </p:nvGrpSpPr>
        <p:grpSpPr>
          <a:xfrm>
            <a:off x="1280160" y="1089267"/>
            <a:ext cx="3840480" cy="4098959"/>
            <a:chOff x="1280160" y="1089267"/>
            <a:chExt cx="3840480" cy="4098959"/>
          </a:xfrm>
        </p:grpSpPr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FEB573D4-843C-770C-9C0D-D90C0DF1F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1404" y="1952090"/>
              <a:ext cx="1482782" cy="208704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20A499F3-6C6F-B748-BD03-60A29C734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5469" y="2187844"/>
              <a:ext cx="1059180" cy="238262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3D2A5AE3-06DE-8F1E-240E-2D8571E860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0160" y="2758706"/>
              <a:ext cx="3840480" cy="18117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C1D7C85B-4B85-137B-827A-05D0667A3F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63748" y="1089267"/>
              <a:ext cx="1764167" cy="238262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C4C7E5E-37A0-1002-CBB4-1E8FF6877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4186" y="4665132"/>
              <a:ext cx="1978199" cy="52309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8260E06E-4393-1150-13CE-1F019657F4A6}"/>
              </a:ext>
            </a:extLst>
          </p:cNvPr>
          <p:cNvCxnSpPr>
            <a:cxnSpLocks/>
          </p:cNvCxnSpPr>
          <p:nvPr/>
        </p:nvCxnSpPr>
        <p:spPr>
          <a:xfrm flipH="1" flipV="1">
            <a:off x="5120640" y="4973580"/>
            <a:ext cx="1371916" cy="36898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2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 descr="Superhero Action Poses | great for &quot;superhero&quot;-poses and kitbashes, innit? altho the shoes-for ...: ">
            <a:hlinkClick r:id="rId3"/>
            <a:extLst>
              <a:ext uri="{FF2B5EF4-FFF2-40B4-BE49-F238E27FC236}">
                <a16:creationId xmlns:a16="http://schemas.microsoft.com/office/drawing/2014/main" id="{90316797-56A9-8C70-48FA-781E2E4FDA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2795" y="1472613"/>
            <a:ext cx="6461367" cy="49217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A9B5A3E-9B12-07BE-30CD-18DF80863D81}"/>
              </a:ext>
            </a:extLst>
          </p:cNvPr>
          <p:cNvSpPr txBox="1"/>
          <p:nvPr/>
        </p:nvSpPr>
        <p:spPr>
          <a:xfrm>
            <a:off x="2793491" y="572101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Dynamische superhelden houdingen</a:t>
            </a:r>
          </a:p>
        </p:txBody>
      </p:sp>
    </p:spTree>
    <p:extLst>
      <p:ext uri="{BB962C8B-B14F-4D97-AF65-F5344CB8AC3E}">
        <p14:creationId xmlns:p14="http://schemas.microsoft.com/office/powerpoint/2010/main" val="89906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26995D-3D78-3748-B993-ED8984EB9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320" y="291698"/>
            <a:ext cx="4242600" cy="6348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2162635C-BF49-85AD-FEF1-4984DEB2D9E9}"/>
              </a:ext>
            </a:extLst>
          </p:cNvPr>
          <p:cNvGrpSpPr/>
          <p:nvPr/>
        </p:nvGrpSpPr>
        <p:grpSpPr>
          <a:xfrm>
            <a:off x="4531989" y="291719"/>
            <a:ext cx="7004337" cy="6274583"/>
            <a:chOff x="555584" y="4188074"/>
            <a:chExt cx="3539085" cy="2622261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933073B1-4FAA-B5F0-3DF4-FEE56CD73271}"/>
                </a:ext>
              </a:extLst>
            </p:cNvPr>
            <p:cNvGrpSpPr/>
            <p:nvPr/>
          </p:nvGrpSpPr>
          <p:grpSpPr>
            <a:xfrm>
              <a:off x="555584" y="4188074"/>
              <a:ext cx="3539085" cy="479110"/>
              <a:chOff x="2272859" y="-24641095"/>
              <a:chExt cx="6824236" cy="1181433"/>
            </a:xfrm>
          </p:grpSpPr>
          <p:sp>
            <p:nvSpPr>
              <p:cNvPr id="4" name="Rechthoek: afgeronde hoeken 3">
                <a:extLst>
                  <a:ext uri="{FF2B5EF4-FFF2-40B4-BE49-F238E27FC236}">
                    <a16:creationId xmlns:a16="http://schemas.microsoft.com/office/drawing/2014/main" id="{DD964566-6E30-B907-83C3-5FD18675F188}"/>
                  </a:ext>
                </a:extLst>
              </p:cNvPr>
              <p:cNvSpPr/>
              <p:nvPr/>
            </p:nvSpPr>
            <p:spPr>
              <a:xfrm>
                <a:off x="2775735" y="-24641095"/>
                <a:ext cx="6321360" cy="1181433"/>
              </a:xfrm>
              <a:prstGeom prst="roundRect">
                <a:avLst/>
              </a:prstGeom>
              <a:solidFill>
                <a:srgbClr val="12030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A9B5A3E-9B12-07BE-30CD-18DF80863D81}"/>
                  </a:ext>
                </a:extLst>
              </p:cNvPr>
              <p:cNvSpPr txBox="1"/>
              <p:nvPr/>
            </p:nvSpPr>
            <p:spPr>
              <a:xfrm>
                <a:off x="2272859" y="-24423720"/>
                <a:ext cx="6249760" cy="9640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58952">
                  <a:spcAft>
                    <a:spcPts val="600"/>
                  </a:spcAft>
                </a:pPr>
                <a:endParaRPr lang="nl-NL" sz="2800" dirty="0">
                  <a:solidFill>
                    <a:schemeClr val="bg1"/>
                  </a:solidFill>
                  <a:latin typeface="{skinny} jeans solid" pitchFamily="2" charset="0"/>
                </a:endParaRPr>
              </a:p>
            </p:txBody>
          </p:sp>
        </p:grpSp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BF518E64-01C4-5D88-357F-A98FB45C4F2C}"/>
                </a:ext>
              </a:extLst>
            </p:cNvPr>
            <p:cNvSpPr/>
            <p:nvPr/>
          </p:nvSpPr>
          <p:spPr>
            <a:xfrm>
              <a:off x="816378" y="4276227"/>
              <a:ext cx="3278291" cy="2534108"/>
            </a:xfrm>
            <a:prstGeom prst="roundRect">
              <a:avLst/>
            </a:prstGeom>
            <a:solidFill>
              <a:srgbClr val="E4AA53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B11F5D0-3C32-56D2-89A9-C085D2EFC605}"/>
                </a:ext>
              </a:extLst>
            </p:cNvPr>
            <p:cNvSpPr txBox="1"/>
            <p:nvPr/>
          </p:nvSpPr>
          <p:spPr>
            <a:xfrm>
              <a:off x="1089490" y="4427629"/>
              <a:ext cx="2856216" cy="2276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3600" dirty="0">
                  <a:latin typeface="DK Lemon Yellow Sun" panose="02000000000000000000" pitchFamily="50" charset="0"/>
                </a:rPr>
                <a:t>Dit heb je nodig:</a:t>
              </a:r>
            </a:p>
            <a:p>
              <a:endParaRPr lang="nl-NL" sz="2400" dirty="0">
                <a:latin typeface="DK Lemon Yellow Sun" panose="02000000000000000000" pitchFamily="50" charset="0"/>
              </a:endParaRP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Werkboekje</a:t>
              </a:r>
            </a:p>
            <a:p>
              <a:endParaRPr lang="nl-NL" sz="2400" dirty="0"/>
            </a:p>
            <a:p>
              <a:r>
                <a:rPr lang="nl-NL" sz="2400" u="sng" dirty="0"/>
                <a:t>Materialen: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Houtje 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2x ijzerdraad voor het lichaam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Krammetjes/spijkertjes 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 err="1"/>
                <a:t>Boetseerwas</a:t>
              </a:r>
              <a:endParaRPr lang="nl-NL" sz="2400" dirty="0"/>
            </a:p>
            <a:p>
              <a:pPr marL="342900" indent="-342900">
                <a:buFontTx/>
                <a:buChar char="-"/>
              </a:pPr>
              <a:endParaRPr lang="nl-NL" sz="2400" u="sng" dirty="0"/>
            </a:p>
            <a:p>
              <a:r>
                <a:rPr lang="nl-NL" sz="2400" u="sng" dirty="0"/>
                <a:t>Gereedschappen: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Tangetje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Hamer</a:t>
              </a:r>
            </a:p>
            <a:p>
              <a:pPr marL="342900" indent="-342900">
                <a:buFontTx/>
                <a:buChar char="-"/>
              </a:pPr>
              <a:r>
                <a:rPr lang="nl-NL" sz="2400" dirty="0"/>
                <a:t>Je handen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1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3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2A5DF-F511-E5B7-4E6D-B7054759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EAAA7A2-BB80-AA39-660B-6404F2EDD23F}"/>
              </a:ext>
            </a:extLst>
          </p:cNvPr>
          <p:cNvSpPr/>
          <p:nvPr/>
        </p:nvSpPr>
        <p:spPr>
          <a:xfrm>
            <a:off x="133564" y="154112"/>
            <a:ext cx="11938571" cy="6616558"/>
          </a:xfrm>
          <a:prstGeom prst="roundRect">
            <a:avLst/>
          </a:prstGeom>
          <a:solidFill>
            <a:srgbClr val="E4AA5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9B5A3E-9B12-07BE-30CD-18DF80863D81}"/>
              </a:ext>
            </a:extLst>
          </p:cNvPr>
          <p:cNvSpPr txBox="1"/>
          <p:nvPr/>
        </p:nvSpPr>
        <p:spPr>
          <a:xfrm>
            <a:off x="269289" y="375676"/>
            <a:ext cx="707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DK Lemon Yellow Sun" panose="02000000000000000000" pitchFamily="50" charset="0"/>
              </a:rPr>
              <a:t>Het werkboekje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A255D08-0FCC-35CB-1001-4ABAF6D4FD1B}"/>
              </a:ext>
            </a:extLst>
          </p:cNvPr>
          <p:cNvGrpSpPr/>
          <p:nvPr/>
        </p:nvGrpSpPr>
        <p:grpSpPr>
          <a:xfrm>
            <a:off x="2371685" y="1040517"/>
            <a:ext cx="7923586" cy="4480054"/>
            <a:chOff x="2310631" y="1061782"/>
            <a:chExt cx="7923586" cy="448005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62B142EE-3C54-596E-ED4D-2F36498F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12" y="1061782"/>
              <a:ext cx="2946005" cy="419141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F281FBE-E9B5-ADA5-EEBB-B24B9AB2C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8"/>
            <a:stretch/>
          </p:blipFill>
          <p:spPr>
            <a:xfrm>
              <a:off x="4794631" y="1257594"/>
              <a:ext cx="2928832" cy="4100388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3A4E5AD-9935-E7B3-4B3C-DE6FCE81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631" y="1441448"/>
              <a:ext cx="2905738" cy="4100388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E804F3B0-A6A5-613F-EA30-4B0864C243D2}"/>
              </a:ext>
            </a:extLst>
          </p:cNvPr>
          <p:cNvSpPr txBox="1"/>
          <p:nvPr/>
        </p:nvSpPr>
        <p:spPr>
          <a:xfrm>
            <a:off x="2318283" y="5299463"/>
            <a:ext cx="78576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000" dirty="0">
              <a:latin typeface="{skinny} jeans" pitchFamily="2" charset="0"/>
            </a:endParaRPr>
          </a:p>
          <a:p>
            <a:r>
              <a:rPr lang="nl-NL" sz="2800" dirty="0"/>
              <a:t>25 minuten: Maak alle opdrachten in het boekje. Teken met grijs HB potlood.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8872024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B87FCD52E05448942C37943A7CFFD1" ma:contentTypeVersion="4" ma:contentTypeDescription="Een nieuw document maken." ma:contentTypeScope="" ma:versionID="fb10a69cb23dfa796313546aa171445e">
  <xsd:schema xmlns:xsd="http://www.w3.org/2001/XMLSchema" xmlns:xs="http://www.w3.org/2001/XMLSchema" xmlns:p="http://schemas.microsoft.com/office/2006/metadata/properties" xmlns:ns2="f8939d28-dda7-4188-82eb-aeab283594be" targetNamespace="http://schemas.microsoft.com/office/2006/metadata/properties" ma:root="true" ma:fieldsID="2138d5c4d7965c8bc31d9f7f5213f048" ns2:_="">
    <xsd:import namespace="f8939d28-dda7-4188-82eb-aeab283594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39d28-dda7-4188-82eb-aeab283594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D19BA2-A409-4260-A03B-4D597E066F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939d28-dda7-4188-82eb-aeab283594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11F306-3C51-4073-884C-37769E717D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012AC2-F915-4E15-AA82-BB870AD2CD61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9c7014da-4b1d-4a23-b062-ee5152892d1b"/>
    <ds:schemaRef ds:uri="f9d60346-2879-4e24-b419-7ada4e117152"/>
    <ds:schemaRef ds:uri="ac1cf63b-4f7b-4b38-8a78-e5f868af3a6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41120</TotalTime>
  <Words>482</Words>
  <Application>Microsoft Office PowerPoint</Application>
  <PresentationFormat>Breedbeeld</PresentationFormat>
  <Paragraphs>112</Paragraphs>
  <Slides>17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DK Lemon Yellow Sun</vt:lpstr>
      <vt:lpstr>Calibri</vt:lpstr>
      <vt:lpstr>Arial</vt:lpstr>
      <vt:lpstr>Aptos</vt:lpstr>
      <vt:lpstr>Strange Marvel</vt:lpstr>
      <vt:lpstr>{skinny} jeans solid</vt:lpstr>
      <vt:lpstr>Calibri Light</vt:lpstr>
      <vt:lpstr>{skinny} jeans</vt:lpstr>
      <vt:lpstr>Kantoorthema</vt:lpstr>
      <vt:lpstr>Superheld/schurk Draadfiguur met boetseerwas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Jessica van den Berg</dc:creator>
  <cp:lastModifiedBy>Marcel Jansma</cp:lastModifiedBy>
  <cp:revision>4</cp:revision>
  <dcterms:created xsi:type="dcterms:W3CDTF">2024-02-07T11:46:12Z</dcterms:created>
  <dcterms:modified xsi:type="dcterms:W3CDTF">2024-06-26T12:07:29Z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0x010100B6B87FCD52E05448942C37943A7CFFD1</vt:lpwstr>
  </property>
  <property fmtid="{D5CDD505-2E9C-101B-9397-08002B2CF9AE}" pid="3" name="MediaServiceImageTags">
    <vt:lpwstr/>
  </property>
</Properties>
</file>